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24"/>
  </p:notesMasterIdLst>
  <p:sldIdLst>
    <p:sldId id="256" r:id="rId2"/>
    <p:sldId id="257" r:id="rId3"/>
    <p:sldId id="263" r:id="rId4"/>
    <p:sldId id="258" r:id="rId5"/>
    <p:sldId id="312" r:id="rId6"/>
    <p:sldId id="314" r:id="rId7"/>
    <p:sldId id="313" r:id="rId8"/>
    <p:sldId id="259" r:id="rId9"/>
    <p:sldId id="264" r:id="rId10"/>
    <p:sldId id="315" r:id="rId11"/>
    <p:sldId id="319" r:id="rId12"/>
    <p:sldId id="265" r:id="rId13"/>
    <p:sldId id="317" r:id="rId14"/>
    <p:sldId id="318" r:id="rId15"/>
    <p:sldId id="325" r:id="rId16"/>
    <p:sldId id="320" r:id="rId17"/>
    <p:sldId id="324" r:id="rId18"/>
    <p:sldId id="321" r:id="rId19"/>
    <p:sldId id="322" r:id="rId20"/>
    <p:sldId id="323" r:id="rId21"/>
    <p:sldId id="278" r:id="rId22"/>
    <p:sldId id="290" r:id="rId23"/>
  </p:sldIdLst>
  <p:sldSz cx="9144000" cy="5143500" type="screen16x9"/>
  <p:notesSz cx="6858000" cy="9144000"/>
  <p:embeddedFontLst>
    <p:embeddedFont>
      <p:font typeface="Inconsolata" pitchFamily="49" charset="0"/>
      <p:regular r:id="rId25"/>
      <p:bold r:id="rId26"/>
    </p:embeddedFont>
    <p:embeddedFont>
      <p:font typeface="Montserrat Black" panose="020F0502020204030204" pitchFamily="34" charset="0"/>
      <p:bold r:id="rId27"/>
      <p:italic r:id="rId28"/>
      <p:boldItalic r:id="rId29"/>
    </p:embeddedFont>
    <p:embeddedFont>
      <p:font typeface="Nunito" pitchFamily="2" charset="0"/>
      <p:regular r:id="rId30"/>
      <p:bold r:id="rId31"/>
      <p:italic r:id="rId32"/>
      <p:boldItalic r:id="rId33"/>
    </p:embeddedFont>
    <p:embeddedFont>
      <p:font typeface="Press Start 2P" pitchFamily="2" charset="0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E6E015A-0A06-46A3-996D-D19F8EEF03E6}">
  <a:tblStyle styleId="{DE6E015A-0A06-46A3-996D-D19F8EEF03E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84"/>
    <p:restoredTop sz="78380"/>
  </p:normalViewPr>
  <p:slideViewPr>
    <p:cSldViewPr snapToGrid="0">
      <p:cViewPr varScale="1">
        <p:scale>
          <a:sx n="127" d="100"/>
          <a:sy n="127" d="100"/>
        </p:scale>
        <p:origin x="1120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29cb18d185_0_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129cb18d185_0_8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129cb18d185_12_13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129cb18d185_12_13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60363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1299715411d_0_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1299715411d_0_5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3307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129cb18d185_12_13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129cb18d185_12_13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129cb18d185_12_13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129cb18d185_12_13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27433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129cb18d185_12_13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129cb18d185_12_13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37193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129cb18d185_12_13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129cb18d185_12_13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94411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129cb18d185_12_13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129cb18d185_12_13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41897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129cb18d185_12_13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129cb18d185_12_13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3773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129cb18d185_12_13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129cb18d185_12_13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22600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129cb18d185_12_13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129cb18d185_12_13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7266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1299715411d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1299715411d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129cb18d185_12_13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129cb18d185_12_13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88544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g129cb18d185_12_14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6" name="Google Shape;1896;g129cb18d185_12_14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g129cb18d185_12_15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1" name="Google Shape;2411;g129cb18d185_12_15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129cb18d185_12_12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129cb18d185_12_12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bg-BG" dirty="0"/>
              <a:t>За да организира процеса на работа използвах </a:t>
            </a:r>
            <a:r>
              <a:rPr lang="en" dirty="0"/>
              <a:t>GitHub. GitHub </a:t>
            </a:r>
            <a:r>
              <a:rPr lang="bg-BG" dirty="0"/>
              <a:t>е решение за управление на </a:t>
            </a:r>
            <a:r>
              <a:rPr lang="en" dirty="0"/>
              <a:t>git </a:t>
            </a:r>
            <a:r>
              <a:rPr lang="bg-BG" dirty="0"/>
              <a:t>хранилище, където е удобно да имплементира различни етапи на разработка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129cb18d185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129cb18d185_0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129cb18d185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129cb18d185_0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042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129cb18d185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129cb18d185_0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6626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129cb18d185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129cb18d185_0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7305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1299715411d_0_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1299715411d_0_5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129cb18d185_12_13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129cb18d185_12_13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278200" y="225075"/>
            <a:ext cx="2248337" cy="2249386"/>
            <a:chOff x="253775" y="147975"/>
            <a:chExt cx="2248337" cy="2249386"/>
          </a:xfrm>
        </p:grpSpPr>
        <p:sp>
          <p:nvSpPr>
            <p:cNvPr id="11" name="Google Shape;11;p2"/>
            <p:cNvSpPr/>
            <p:nvPr/>
          </p:nvSpPr>
          <p:spPr>
            <a:xfrm>
              <a:off x="1408711" y="1111100"/>
              <a:ext cx="233668" cy="204653"/>
            </a:xfrm>
            <a:custGeom>
              <a:avLst/>
              <a:gdLst/>
              <a:ahLst/>
              <a:cxnLst/>
              <a:rect l="l" t="t" r="r" b="b"/>
              <a:pathLst>
                <a:path w="3930" h="3442" extrusionOk="0">
                  <a:moveTo>
                    <a:pt x="1965" y="1"/>
                  </a:moveTo>
                  <a:lnTo>
                    <a:pt x="1965" y="979"/>
                  </a:lnTo>
                  <a:lnTo>
                    <a:pt x="0" y="979"/>
                  </a:lnTo>
                  <a:lnTo>
                    <a:pt x="0" y="2454"/>
                  </a:lnTo>
                  <a:lnTo>
                    <a:pt x="1965" y="2454"/>
                  </a:lnTo>
                  <a:lnTo>
                    <a:pt x="1965" y="3441"/>
                  </a:lnTo>
                  <a:lnTo>
                    <a:pt x="2454" y="3441"/>
                  </a:lnTo>
                  <a:lnTo>
                    <a:pt x="2454" y="2943"/>
                  </a:lnTo>
                  <a:lnTo>
                    <a:pt x="2943" y="2943"/>
                  </a:lnTo>
                  <a:lnTo>
                    <a:pt x="2943" y="2454"/>
                  </a:lnTo>
                  <a:lnTo>
                    <a:pt x="3440" y="2454"/>
                  </a:lnTo>
                  <a:lnTo>
                    <a:pt x="3440" y="1965"/>
                  </a:lnTo>
                  <a:lnTo>
                    <a:pt x="3929" y="1965"/>
                  </a:lnTo>
                  <a:lnTo>
                    <a:pt x="3929" y="1476"/>
                  </a:lnTo>
                  <a:lnTo>
                    <a:pt x="3440" y="1476"/>
                  </a:lnTo>
                  <a:lnTo>
                    <a:pt x="3440" y="979"/>
                  </a:lnTo>
                  <a:lnTo>
                    <a:pt x="2943" y="979"/>
                  </a:lnTo>
                  <a:lnTo>
                    <a:pt x="2943" y="490"/>
                  </a:lnTo>
                  <a:lnTo>
                    <a:pt x="2454" y="490"/>
                  </a:lnTo>
                  <a:lnTo>
                    <a:pt x="2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906125" y="1111100"/>
              <a:ext cx="233727" cy="204653"/>
            </a:xfrm>
            <a:custGeom>
              <a:avLst/>
              <a:gdLst/>
              <a:ahLst/>
              <a:cxnLst/>
              <a:rect l="l" t="t" r="r" b="b"/>
              <a:pathLst>
                <a:path w="3931" h="3442" extrusionOk="0">
                  <a:moveTo>
                    <a:pt x="1477" y="1"/>
                  </a:moveTo>
                  <a:lnTo>
                    <a:pt x="1477" y="490"/>
                  </a:lnTo>
                  <a:lnTo>
                    <a:pt x="988" y="490"/>
                  </a:lnTo>
                  <a:lnTo>
                    <a:pt x="988" y="979"/>
                  </a:lnTo>
                  <a:lnTo>
                    <a:pt x="499" y="979"/>
                  </a:lnTo>
                  <a:lnTo>
                    <a:pt x="499" y="1476"/>
                  </a:lnTo>
                  <a:lnTo>
                    <a:pt x="1" y="1476"/>
                  </a:lnTo>
                  <a:lnTo>
                    <a:pt x="1" y="1965"/>
                  </a:lnTo>
                  <a:lnTo>
                    <a:pt x="499" y="1965"/>
                  </a:lnTo>
                  <a:lnTo>
                    <a:pt x="499" y="2454"/>
                  </a:lnTo>
                  <a:lnTo>
                    <a:pt x="988" y="2454"/>
                  </a:lnTo>
                  <a:lnTo>
                    <a:pt x="988" y="2943"/>
                  </a:lnTo>
                  <a:lnTo>
                    <a:pt x="1477" y="2943"/>
                  </a:lnTo>
                  <a:lnTo>
                    <a:pt x="1477" y="3441"/>
                  </a:lnTo>
                  <a:lnTo>
                    <a:pt x="1966" y="3441"/>
                  </a:lnTo>
                  <a:lnTo>
                    <a:pt x="1966" y="2454"/>
                  </a:lnTo>
                  <a:lnTo>
                    <a:pt x="3930" y="2454"/>
                  </a:lnTo>
                  <a:lnTo>
                    <a:pt x="3930" y="979"/>
                  </a:lnTo>
                  <a:lnTo>
                    <a:pt x="1966" y="979"/>
                  </a:lnTo>
                  <a:lnTo>
                    <a:pt x="19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81880" y="177128"/>
              <a:ext cx="2220232" cy="2220232"/>
            </a:xfrm>
            <a:custGeom>
              <a:avLst/>
              <a:gdLst/>
              <a:ahLst/>
              <a:cxnLst/>
              <a:rect l="l" t="t" r="r" b="b"/>
              <a:pathLst>
                <a:path w="57193" h="57193" extrusionOk="0">
                  <a:moveTo>
                    <a:pt x="1" y="0"/>
                  </a:moveTo>
                  <a:lnTo>
                    <a:pt x="1" y="57192"/>
                  </a:lnTo>
                  <a:lnTo>
                    <a:pt x="57192" y="57192"/>
                  </a:lnTo>
                  <a:lnTo>
                    <a:pt x="571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53775" y="147975"/>
              <a:ext cx="2220193" cy="2220232"/>
            </a:xfrm>
            <a:custGeom>
              <a:avLst/>
              <a:gdLst/>
              <a:ahLst/>
              <a:cxnLst/>
              <a:rect l="l" t="t" r="r" b="b"/>
              <a:pathLst>
                <a:path w="57192" h="57193" extrusionOk="0">
                  <a:moveTo>
                    <a:pt x="0" y="0"/>
                  </a:moveTo>
                  <a:lnTo>
                    <a:pt x="0" y="57192"/>
                  </a:lnTo>
                  <a:lnTo>
                    <a:pt x="57192" y="57192"/>
                  </a:lnTo>
                  <a:lnTo>
                    <a:pt x="571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53775" y="147975"/>
              <a:ext cx="2220193" cy="15606"/>
            </a:xfrm>
            <a:custGeom>
              <a:avLst/>
              <a:gdLst/>
              <a:ahLst/>
              <a:cxnLst/>
              <a:rect l="l" t="t" r="r" b="b"/>
              <a:pathLst>
                <a:path w="57192" h="402" extrusionOk="0">
                  <a:moveTo>
                    <a:pt x="0" y="0"/>
                  </a:moveTo>
                  <a:lnTo>
                    <a:pt x="0" y="402"/>
                  </a:lnTo>
                  <a:lnTo>
                    <a:pt x="57192" y="402"/>
                  </a:lnTo>
                  <a:lnTo>
                    <a:pt x="57192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457979" y="147975"/>
              <a:ext cx="15644" cy="2220232"/>
            </a:xfrm>
            <a:custGeom>
              <a:avLst/>
              <a:gdLst/>
              <a:ahLst/>
              <a:cxnLst/>
              <a:rect l="l" t="t" r="r" b="b"/>
              <a:pathLst>
                <a:path w="403" h="57193" extrusionOk="0">
                  <a:moveTo>
                    <a:pt x="402" y="0"/>
                  </a:moveTo>
                  <a:lnTo>
                    <a:pt x="0" y="402"/>
                  </a:lnTo>
                  <a:lnTo>
                    <a:pt x="0" y="57192"/>
                  </a:lnTo>
                  <a:lnTo>
                    <a:pt x="402" y="57192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4784" y="147975"/>
              <a:ext cx="15606" cy="2220232"/>
            </a:xfrm>
            <a:custGeom>
              <a:avLst/>
              <a:gdLst/>
              <a:ahLst/>
              <a:cxnLst/>
              <a:rect l="l" t="t" r="r" b="b"/>
              <a:pathLst>
                <a:path w="402" h="57193" extrusionOk="0">
                  <a:moveTo>
                    <a:pt x="0" y="0"/>
                  </a:moveTo>
                  <a:lnTo>
                    <a:pt x="0" y="57192"/>
                  </a:lnTo>
                  <a:lnTo>
                    <a:pt x="402" y="57192"/>
                  </a:lnTo>
                  <a:lnTo>
                    <a:pt x="402" y="4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53775" y="147975"/>
              <a:ext cx="2220193" cy="2220232"/>
            </a:xfrm>
            <a:custGeom>
              <a:avLst/>
              <a:gdLst/>
              <a:ahLst/>
              <a:cxnLst/>
              <a:rect l="l" t="t" r="r" b="b"/>
              <a:pathLst>
                <a:path w="57192" h="57193" fill="none" extrusionOk="0">
                  <a:moveTo>
                    <a:pt x="0" y="0"/>
                  </a:moveTo>
                  <a:lnTo>
                    <a:pt x="57192" y="0"/>
                  </a:lnTo>
                  <a:lnTo>
                    <a:pt x="57192" y="57192"/>
                  </a:lnTo>
                  <a:lnTo>
                    <a:pt x="0" y="57192"/>
                  </a:lnTo>
                  <a:close/>
                </a:path>
              </a:pathLst>
            </a:custGeom>
            <a:noFill/>
            <a:ln w="217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70040" y="163542"/>
              <a:ext cx="2188012" cy="215296"/>
            </a:xfrm>
            <a:custGeom>
              <a:avLst/>
              <a:gdLst/>
              <a:ahLst/>
              <a:cxnLst/>
              <a:rect l="l" t="t" r="r" b="b"/>
              <a:pathLst>
                <a:path w="56363" h="5546" extrusionOk="0">
                  <a:moveTo>
                    <a:pt x="0" y="1"/>
                  </a:moveTo>
                  <a:lnTo>
                    <a:pt x="0" y="5545"/>
                  </a:lnTo>
                  <a:lnTo>
                    <a:pt x="56362" y="5545"/>
                  </a:lnTo>
                  <a:lnTo>
                    <a:pt x="563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70351" y="390673"/>
              <a:ext cx="2188050" cy="11530"/>
            </a:xfrm>
            <a:custGeom>
              <a:avLst/>
              <a:gdLst/>
              <a:ahLst/>
              <a:cxnLst/>
              <a:rect l="l" t="t" r="r" b="b"/>
              <a:pathLst>
                <a:path w="56364" h="297" extrusionOk="0">
                  <a:moveTo>
                    <a:pt x="1" y="0"/>
                  </a:moveTo>
                  <a:lnTo>
                    <a:pt x="1" y="297"/>
                  </a:lnTo>
                  <a:lnTo>
                    <a:pt x="56363" y="297"/>
                  </a:lnTo>
                  <a:lnTo>
                    <a:pt x="563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70351" y="378795"/>
              <a:ext cx="2188050" cy="11568"/>
            </a:xfrm>
            <a:custGeom>
              <a:avLst/>
              <a:gdLst/>
              <a:ahLst/>
              <a:cxnLst/>
              <a:rect l="l" t="t" r="r" b="b"/>
              <a:pathLst>
                <a:path w="56364" h="298" extrusionOk="0">
                  <a:moveTo>
                    <a:pt x="1" y="0"/>
                  </a:moveTo>
                  <a:lnTo>
                    <a:pt x="1" y="297"/>
                  </a:lnTo>
                  <a:lnTo>
                    <a:pt x="56363" y="297"/>
                  </a:lnTo>
                  <a:lnTo>
                    <a:pt x="563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265435" y="204574"/>
              <a:ext cx="128844" cy="129504"/>
            </a:xfrm>
            <a:custGeom>
              <a:avLst/>
              <a:gdLst/>
              <a:ahLst/>
              <a:cxnLst/>
              <a:rect l="l" t="t" r="r" b="b"/>
              <a:pathLst>
                <a:path w="3319" h="3336" extrusionOk="0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lnTo>
                    <a:pt x="1" y="3100"/>
                  </a:lnTo>
                  <a:cubicBezTo>
                    <a:pt x="1" y="3205"/>
                    <a:pt x="36" y="3275"/>
                    <a:pt x="97" y="3336"/>
                  </a:cubicBezTo>
                  <a:lnTo>
                    <a:pt x="3319" y="114"/>
                  </a:lnTo>
                  <a:cubicBezTo>
                    <a:pt x="3266" y="44"/>
                    <a:pt x="3188" y="0"/>
                    <a:pt x="31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269161" y="206282"/>
              <a:ext cx="129542" cy="129504"/>
            </a:xfrm>
            <a:custGeom>
              <a:avLst/>
              <a:gdLst/>
              <a:ahLst/>
              <a:cxnLst/>
              <a:rect l="l" t="t" r="r" b="b"/>
              <a:pathLst>
                <a:path w="3337" h="3336" extrusionOk="0">
                  <a:moveTo>
                    <a:pt x="3223" y="0"/>
                  </a:moveTo>
                  <a:lnTo>
                    <a:pt x="1" y="3222"/>
                  </a:lnTo>
                  <a:cubicBezTo>
                    <a:pt x="62" y="3292"/>
                    <a:pt x="141" y="3335"/>
                    <a:pt x="219" y="3335"/>
                  </a:cubicBezTo>
                  <a:lnTo>
                    <a:pt x="3039" y="3335"/>
                  </a:lnTo>
                  <a:cubicBezTo>
                    <a:pt x="3188" y="3335"/>
                    <a:pt x="3319" y="3205"/>
                    <a:pt x="3319" y="3047"/>
                  </a:cubicBezTo>
                  <a:lnTo>
                    <a:pt x="3319" y="236"/>
                  </a:lnTo>
                  <a:cubicBezTo>
                    <a:pt x="3336" y="131"/>
                    <a:pt x="3293" y="44"/>
                    <a:pt x="32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267143" y="203875"/>
              <a:ext cx="131561" cy="131250"/>
            </a:xfrm>
            <a:custGeom>
              <a:avLst/>
              <a:gdLst/>
              <a:ahLst/>
              <a:cxnLst/>
              <a:rect l="l" t="t" r="r" b="b"/>
              <a:pathLst>
                <a:path w="3389" h="3381" fill="none" extrusionOk="0">
                  <a:moveTo>
                    <a:pt x="3100" y="3380"/>
                  </a:moveTo>
                  <a:lnTo>
                    <a:pt x="289" y="3380"/>
                  </a:lnTo>
                  <a:cubicBezTo>
                    <a:pt x="131" y="3380"/>
                    <a:pt x="1" y="3249"/>
                    <a:pt x="1" y="3101"/>
                  </a:cubicBezTo>
                  <a:lnTo>
                    <a:pt x="1" y="280"/>
                  </a:lnTo>
                  <a:cubicBezTo>
                    <a:pt x="1" y="132"/>
                    <a:pt x="131" y="1"/>
                    <a:pt x="289" y="1"/>
                  </a:cubicBezTo>
                  <a:lnTo>
                    <a:pt x="3100" y="1"/>
                  </a:lnTo>
                  <a:cubicBezTo>
                    <a:pt x="3257" y="1"/>
                    <a:pt x="3388" y="132"/>
                    <a:pt x="3388" y="280"/>
                  </a:cubicBezTo>
                  <a:lnTo>
                    <a:pt x="3388" y="3101"/>
                  </a:lnTo>
                  <a:cubicBezTo>
                    <a:pt x="3388" y="3249"/>
                    <a:pt x="3257" y="3380"/>
                    <a:pt x="3100" y="3380"/>
                  </a:cubicBezTo>
                  <a:close/>
                </a:path>
              </a:pathLst>
            </a:custGeom>
            <a:noFill/>
            <a:ln w="197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280691" y="217112"/>
              <a:ext cx="104465" cy="104115"/>
            </a:xfrm>
            <a:custGeom>
              <a:avLst/>
              <a:gdLst/>
              <a:ahLst/>
              <a:cxnLst/>
              <a:rect l="l" t="t" r="r" b="b"/>
              <a:pathLst>
                <a:path w="2691" h="2682" extrusionOk="0">
                  <a:moveTo>
                    <a:pt x="263" y="0"/>
                  </a:moveTo>
                  <a:cubicBezTo>
                    <a:pt x="123" y="0"/>
                    <a:pt x="1" y="114"/>
                    <a:pt x="1" y="262"/>
                  </a:cubicBezTo>
                  <a:lnTo>
                    <a:pt x="1" y="2419"/>
                  </a:lnTo>
                  <a:cubicBezTo>
                    <a:pt x="1" y="2559"/>
                    <a:pt x="123" y="2681"/>
                    <a:pt x="263" y="2681"/>
                  </a:cubicBezTo>
                  <a:lnTo>
                    <a:pt x="2428" y="2681"/>
                  </a:lnTo>
                  <a:cubicBezTo>
                    <a:pt x="2568" y="2681"/>
                    <a:pt x="2690" y="2576"/>
                    <a:pt x="2690" y="2419"/>
                  </a:cubicBezTo>
                  <a:lnTo>
                    <a:pt x="2690" y="262"/>
                  </a:lnTo>
                  <a:cubicBezTo>
                    <a:pt x="2690" y="114"/>
                    <a:pt x="2568" y="0"/>
                    <a:pt x="24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308485" y="242888"/>
              <a:ext cx="47516" cy="52562"/>
            </a:xfrm>
            <a:custGeom>
              <a:avLst/>
              <a:gdLst/>
              <a:ahLst/>
              <a:cxnLst/>
              <a:rect l="l" t="t" r="r" b="b"/>
              <a:pathLst>
                <a:path w="1224" h="1354" extrusionOk="0">
                  <a:moveTo>
                    <a:pt x="987" y="0"/>
                  </a:moveTo>
                  <a:lnTo>
                    <a:pt x="717" y="358"/>
                  </a:lnTo>
                  <a:cubicBezTo>
                    <a:pt x="673" y="410"/>
                    <a:pt x="638" y="463"/>
                    <a:pt x="612" y="506"/>
                  </a:cubicBezTo>
                  <a:cubicBezTo>
                    <a:pt x="586" y="480"/>
                    <a:pt x="551" y="419"/>
                    <a:pt x="498" y="349"/>
                  </a:cubicBezTo>
                  <a:lnTo>
                    <a:pt x="263" y="9"/>
                  </a:lnTo>
                  <a:lnTo>
                    <a:pt x="53" y="9"/>
                  </a:lnTo>
                  <a:lnTo>
                    <a:pt x="507" y="655"/>
                  </a:lnTo>
                  <a:lnTo>
                    <a:pt x="13" y="1336"/>
                  </a:lnTo>
                  <a:lnTo>
                    <a:pt x="202" y="1336"/>
                  </a:lnTo>
                  <a:lnTo>
                    <a:pt x="542" y="873"/>
                  </a:lnTo>
                  <a:cubicBezTo>
                    <a:pt x="551" y="856"/>
                    <a:pt x="577" y="812"/>
                    <a:pt x="612" y="768"/>
                  </a:cubicBezTo>
                  <a:cubicBezTo>
                    <a:pt x="621" y="803"/>
                    <a:pt x="638" y="830"/>
                    <a:pt x="664" y="856"/>
                  </a:cubicBezTo>
                  <a:lnTo>
                    <a:pt x="1005" y="1336"/>
                  </a:lnTo>
                  <a:lnTo>
                    <a:pt x="1223" y="1336"/>
                  </a:lnTo>
                  <a:lnTo>
                    <a:pt x="717" y="629"/>
                  </a:lnTo>
                  <a:lnTo>
                    <a:pt x="1188" y="0"/>
                  </a:lnTo>
                  <a:close/>
                  <a:moveTo>
                    <a:pt x="1" y="1336"/>
                  </a:moveTo>
                  <a:lnTo>
                    <a:pt x="1" y="1353"/>
                  </a:lnTo>
                  <a:lnTo>
                    <a:pt x="13" y="133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665053" y="584316"/>
            <a:ext cx="7813888" cy="3922670"/>
            <a:chOff x="2974275" y="1679475"/>
            <a:chExt cx="2002175" cy="2001975"/>
          </a:xfrm>
        </p:grpSpPr>
        <p:sp>
          <p:nvSpPr>
            <p:cNvPr id="28" name="Google Shape;28;p2"/>
            <p:cNvSpPr/>
            <p:nvPr/>
          </p:nvSpPr>
          <p:spPr>
            <a:xfrm>
              <a:off x="2974275" y="1679475"/>
              <a:ext cx="2002175" cy="2001975"/>
            </a:xfrm>
            <a:custGeom>
              <a:avLst/>
              <a:gdLst/>
              <a:ahLst/>
              <a:cxnLst/>
              <a:rect l="l" t="t" r="r" b="b"/>
              <a:pathLst>
                <a:path w="80087" h="80079" extrusionOk="0">
                  <a:moveTo>
                    <a:pt x="0" y="1"/>
                  </a:moveTo>
                  <a:lnTo>
                    <a:pt x="0" y="80078"/>
                  </a:lnTo>
                  <a:lnTo>
                    <a:pt x="80086" y="80078"/>
                  </a:lnTo>
                  <a:lnTo>
                    <a:pt x="800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dist="38100" dir="30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974275" y="3667225"/>
              <a:ext cx="2002175" cy="14225"/>
            </a:xfrm>
            <a:custGeom>
              <a:avLst/>
              <a:gdLst/>
              <a:ahLst/>
              <a:cxnLst/>
              <a:rect l="l" t="t" r="r" b="b"/>
              <a:pathLst>
                <a:path w="80087" h="569" extrusionOk="0">
                  <a:moveTo>
                    <a:pt x="0" y="1"/>
                  </a:moveTo>
                  <a:lnTo>
                    <a:pt x="0" y="568"/>
                  </a:lnTo>
                  <a:lnTo>
                    <a:pt x="80086" y="568"/>
                  </a:lnTo>
                  <a:lnTo>
                    <a:pt x="800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962225" y="1679475"/>
              <a:ext cx="14225" cy="2001975"/>
            </a:xfrm>
            <a:custGeom>
              <a:avLst/>
              <a:gdLst/>
              <a:ahLst/>
              <a:cxnLst/>
              <a:rect l="l" t="t" r="r" b="b"/>
              <a:pathLst>
                <a:path w="569" h="80079" extrusionOk="0">
                  <a:moveTo>
                    <a:pt x="568" y="1"/>
                  </a:moveTo>
                  <a:lnTo>
                    <a:pt x="1" y="568"/>
                  </a:lnTo>
                  <a:lnTo>
                    <a:pt x="1" y="80078"/>
                  </a:lnTo>
                  <a:lnTo>
                    <a:pt x="568" y="80078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975150" y="1679475"/>
              <a:ext cx="14200" cy="2001975"/>
            </a:xfrm>
            <a:custGeom>
              <a:avLst/>
              <a:gdLst/>
              <a:ahLst/>
              <a:cxnLst/>
              <a:rect l="l" t="t" r="r" b="b"/>
              <a:pathLst>
                <a:path w="568" h="80079" extrusionOk="0">
                  <a:moveTo>
                    <a:pt x="0" y="1"/>
                  </a:moveTo>
                  <a:lnTo>
                    <a:pt x="0" y="80078"/>
                  </a:lnTo>
                  <a:lnTo>
                    <a:pt x="568" y="80078"/>
                  </a:lnTo>
                  <a:lnTo>
                    <a:pt x="568" y="5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974275" y="1679475"/>
              <a:ext cx="2002175" cy="2001975"/>
            </a:xfrm>
            <a:custGeom>
              <a:avLst/>
              <a:gdLst/>
              <a:ahLst/>
              <a:cxnLst/>
              <a:rect l="l" t="t" r="r" b="b"/>
              <a:pathLst>
                <a:path w="80087" h="80079" fill="none" extrusionOk="0">
                  <a:moveTo>
                    <a:pt x="0" y="1"/>
                  </a:moveTo>
                  <a:lnTo>
                    <a:pt x="80086" y="1"/>
                  </a:lnTo>
                  <a:lnTo>
                    <a:pt x="80086" y="80078"/>
                  </a:lnTo>
                  <a:lnTo>
                    <a:pt x="0" y="80078"/>
                  </a:lnTo>
                  <a:close/>
                </a:path>
              </a:pathLst>
            </a:custGeom>
            <a:noFill/>
            <a:ln w="3050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  <a:effectLst>
              <a:outerShdw dist="66675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989325" y="1693675"/>
              <a:ext cx="1972925" cy="194300"/>
            </a:xfrm>
            <a:custGeom>
              <a:avLst/>
              <a:gdLst/>
              <a:ahLst/>
              <a:cxnLst/>
              <a:rect l="l" t="t" r="r" b="b"/>
              <a:pathLst>
                <a:path w="78917" h="7772" extrusionOk="0">
                  <a:moveTo>
                    <a:pt x="1" y="0"/>
                  </a:moveTo>
                  <a:lnTo>
                    <a:pt x="78917" y="0"/>
                  </a:lnTo>
                  <a:lnTo>
                    <a:pt x="78917" y="7772"/>
                  </a:lnTo>
                  <a:lnTo>
                    <a:pt x="1" y="777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989325" y="1898200"/>
              <a:ext cx="1972925" cy="10525"/>
            </a:xfrm>
            <a:custGeom>
              <a:avLst/>
              <a:gdLst/>
              <a:ahLst/>
              <a:cxnLst/>
              <a:rect l="l" t="t" r="r" b="b"/>
              <a:pathLst>
                <a:path w="78917" h="421" extrusionOk="0">
                  <a:moveTo>
                    <a:pt x="1" y="1"/>
                  </a:moveTo>
                  <a:lnTo>
                    <a:pt x="1" y="420"/>
                  </a:lnTo>
                  <a:lnTo>
                    <a:pt x="78917" y="420"/>
                  </a:lnTo>
                  <a:lnTo>
                    <a:pt x="789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89325" y="1887725"/>
              <a:ext cx="1972925" cy="10500"/>
            </a:xfrm>
            <a:custGeom>
              <a:avLst/>
              <a:gdLst/>
              <a:ahLst/>
              <a:cxnLst/>
              <a:rect l="l" t="t" r="r" b="b"/>
              <a:pathLst>
                <a:path w="78917" h="420" extrusionOk="0">
                  <a:moveTo>
                    <a:pt x="1" y="1"/>
                  </a:moveTo>
                  <a:lnTo>
                    <a:pt x="1" y="420"/>
                  </a:lnTo>
                  <a:lnTo>
                    <a:pt x="78917" y="420"/>
                  </a:lnTo>
                  <a:lnTo>
                    <a:pt x="78917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038554" y="2061529"/>
              <a:ext cx="1896464" cy="1452896"/>
            </a:xfrm>
            <a:custGeom>
              <a:avLst/>
              <a:gdLst/>
              <a:ahLst/>
              <a:cxnLst/>
              <a:rect l="l" t="t" r="r" b="b"/>
              <a:pathLst>
                <a:path w="71356" h="59411" extrusionOk="0">
                  <a:moveTo>
                    <a:pt x="71355" y="0"/>
                  </a:moveTo>
                  <a:lnTo>
                    <a:pt x="70657" y="481"/>
                  </a:lnTo>
                  <a:lnTo>
                    <a:pt x="70657" y="58921"/>
                  </a:lnTo>
                  <a:lnTo>
                    <a:pt x="717" y="58921"/>
                  </a:lnTo>
                  <a:lnTo>
                    <a:pt x="1" y="59410"/>
                  </a:lnTo>
                  <a:lnTo>
                    <a:pt x="71355" y="59410"/>
                  </a:lnTo>
                  <a:lnTo>
                    <a:pt x="71355" y="0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038554" y="2069280"/>
              <a:ext cx="1898783" cy="1442351"/>
            </a:xfrm>
            <a:custGeom>
              <a:avLst/>
              <a:gdLst/>
              <a:ahLst/>
              <a:cxnLst/>
              <a:rect l="l" t="t" r="r" b="b"/>
              <a:pathLst>
                <a:path w="71356" h="59411" extrusionOk="0">
                  <a:moveTo>
                    <a:pt x="1" y="0"/>
                  </a:moveTo>
                  <a:lnTo>
                    <a:pt x="1" y="59410"/>
                  </a:lnTo>
                  <a:lnTo>
                    <a:pt x="717" y="58930"/>
                  </a:lnTo>
                  <a:lnTo>
                    <a:pt x="717" y="498"/>
                  </a:lnTo>
                  <a:lnTo>
                    <a:pt x="70657" y="498"/>
                  </a:lnTo>
                  <a:lnTo>
                    <a:pt x="713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2"/>
          <p:cNvSpPr txBox="1">
            <a:spLocks noGrp="1"/>
          </p:cNvSpPr>
          <p:nvPr>
            <p:ph type="ctrTitle"/>
          </p:nvPr>
        </p:nvSpPr>
        <p:spPr>
          <a:xfrm>
            <a:off x="1255550" y="1566409"/>
            <a:ext cx="6617400" cy="18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2900">
                <a:solidFill>
                  <a:srgbClr val="212529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9" name="Google Shape;39;p2"/>
          <p:cNvSpPr txBox="1">
            <a:spLocks noGrp="1"/>
          </p:cNvSpPr>
          <p:nvPr>
            <p:ph type="subTitle" idx="1"/>
          </p:nvPr>
        </p:nvSpPr>
        <p:spPr>
          <a:xfrm>
            <a:off x="2359230" y="4110760"/>
            <a:ext cx="44163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9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27"/>
          <p:cNvPicPr preferRelativeResize="0"/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 flipH="1"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27"/>
          <p:cNvSpPr txBox="1">
            <a:spLocks noGrp="1"/>
          </p:cNvSpPr>
          <p:nvPr>
            <p:ph type="title"/>
          </p:nvPr>
        </p:nvSpPr>
        <p:spPr>
          <a:xfrm>
            <a:off x="713225" y="513700"/>
            <a:ext cx="77175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24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29"/>
          <p:cNvPicPr preferRelativeResize="0"/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 flipH="1"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1" name="Google Shape;481;p29"/>
          <p:cNvGrpSpPr/>
          <p:nvPr/>
        </p:nvGrpSpPr>
        <p:grpSpPr>
          <a:xfrm>
            <a:off x="362400" y="315677"/>
            <a:ext cx="8419146" cy="4452067"/>
            <a:chOff x="324213" y="315677"/>
            <a:chExt cx="8419146" cy="4452067"/>
          </a:xfrm>
        </p:grpSpPr>
        <p:sp>
          <p:nvSpPr>
            <p:cNvPr id="482" name="Google Shape;482;p29"/>
            <p:cNvSpPr/>
            <p:nvPr/>
          </p:nvSpPr>
          <p:spPr>
            <a:xfrm>
              <a:off x="324213" y="315727"/>
              <a:ext cx="8419146" cy="4451992"/>
            </a:xfrm>
            <a:custGeom>
              <a:avLst/>
              <a:gdLst/>
              <a:ahLst/>
              <a:cxnLst/>
              <a:rect l="l" t="t" r="r" b="b"/>
              <a:pathLst>
                <a:path w="80087" h="80079" extrusionOk="0">
                  <a:moveTo>
                    <a:pt x="0" y="1"/>
                  </a:moveTo>
                  <a:lnTo>
                    <a:pt x="0" y="80078"/>
                  </a:lnTo>
                  <a:lnTo>
                    <a:pt x="80086" y="80078"/>
                  </a:lnTo>
                  <a:lnTo>
                    <a:pt x="800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dist="47625" dir="30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9"/>
            <p:cNvSpPr/>
            <p:nvPr/>
          </p:nvSpPr>
          <p:spPr>
            <a:xfrm>
              <a:off x="324213" y="315752"/>
              <a:ext cx="8419146" cy="4451992"/>
            </a:xfrm>
            <a:custGeom>
              <a:avLst/>
              <a:gdLst/>
              <a:ahLst/>
              <a:cxnLst/>
              <a:rect l="l" t="t" r="r" b="b"/>
              <a:pathLst>
                <a:path w="80087" h="80079" fill="none" extrusionOk="0">
                  <a:moveTo>
                    <a:pt x="0" y="1"/>
                  </a:moveTo>
                  <a:lnTo>
                    <a:pt x="80086" y="1"/>
                  </a:lnTo>
                  <a:lnTo>
                    <a:pt x="80086" y="80078"/>
                  </a:lnTo>
                  <a:lnTo>
                    <a:pt x="0" y="80078"/>
                  </a:lnTo>
                  <a:close/>
                </a:path>
              </a:pathLst>
            </a:custGeom>
            <a:noFill/>
            <a:ln w="3050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9"/>
            <p:cNvSpPr/>
            <p:nvPr/>
          </p:nvSpPr>
          <p:spPr>
            <a:xfrm>
              <a:off x="326149" y="315752"/>
              <a:ext cx="60435" cy="4451992"/>
            </a:xfrm>
            <a:custGeom>
              <a:avLst/>
              <a:gdLst/>
              <a:ahLst/>
              <a:cxnLst/>
              <a:rect l="l" t="t" r="r" b="b"/>
              <a:pathLst>
                <a:path w="568" h="80079" extrusionOk="0">
                  <a:moveTo>
                    <a:pt x="0" y="1"/>
                  </a:moveTo>
                  <a:lnTo>
                    <a:pt x="0" y="80078"/>
                  </a:lnTo>
                  <a:lnTo>
                    <a:pt x="568" y="80078"/>
                  </a:lnTo>
                  <a:lnTo>
                    <a:pt x="568" y="5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9"/>
            <p:cNvSpPr/>
            <p:nvPr/>
          </p:nvSpPr>
          <p:spPr>
            <a:xfrm>
              <a:off x="8681843" y="315677"/>
              <a:ext cx="61281" cy="4451992"/>
            </a:xfrm>
            <a:custGeom>
              <a:avLst/>
              <a:gdLst/>
              <a:ahLst/>
              <a:cxnLst/>
              <a:rect l="l" t="t" r="r" b="b"/>
              <a:pathLst>
                <a:path w="569" h="80079" extrusionOk="0">
                  <a:moveTo>
                    <a:pt x="568" y="1"/>
                  </a:moveTo>
                  <a:lnTo>
                    <a:pt x="1" y="568"/>
                  </a:lnTo>
                  <a:lnTo>
                    <a:pt x="1" y="80078"/>
                  </a:lnTo>
                  <a:lnTo>
                    <a:pt x="568" y="80078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Google Shape;486;p29"/>
          <p:cNvSpPr txBox="1">
            <a:spLocks noGrp="1"/>
          </p:cNvSpPr>
          <p:nvPr>
            <p:ph type="title"/>
          </p:nvPr>
        </p:nvSpPr>
        <p:spPr>
          <a:xfrm>
            <a:off x="713225" y="513700"/>
            <a:ext cx="77175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37"/>
          <p:cNvPicPr preferRelativeResize="0"/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 flipH="1"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7" name="Google Shape;647;p37"/>
          <p:cNvGrpSpPr/>
          <p:nvPr/>
        </p:nvGrpSpPr>
        <p:grpSpPr>
          <a:xfrm>
            <a:off x="324213" y="315677"/>
            <a:ext cx="8420961" cy="4452067"/>
            <a:chOff x="324213" y="315677"/>
            <a:chExt cx="8420961" cy="4452067"/>
          </a:xfrm>
        </p:grpSpPr>
        <p:grpSp>
          <p:nvGrpSpPr>
            <p:cNvPr id="648" name="Google Shape;648;p37"/>
            <p:cNvGrpSpPr/>
            <p:nvPr/>
          </p:nvGrpSpPr>
          <p:grpSpPr>
            <a:xfrm>
              <a:off x="324213" y="315677"/>
              <a:ext cx="8420961" cy="4452067"/>
              <a:chOff x="713300" y="315675"/>
              <a:chExt cx="7719278" cy="4452067"/>
            </a:xfrm>
          </p:grpSpPr>
          <p:grpSp>
            <p:nvGrpSpPr>
              <p:cNvPr id="649" name="Google Shape;649;p37"/>
              <p:cNvGrpSpPr/>
              <p:nvPr/>
            </p:nvGrpSpPr>
            <p:grpSpPr>
              <a:xfrm>
                <a:off x="713300" y="315725"/>
                <a:ext cx="7719278" cy="4452017"/>
                <a:chOff x="713300" y="315725"/>
                <a:chExt cx="7719278" cy="4452017"/>
              </a:xfrm>
            </p:grpSpPr>
            <p:sp>
              <p:nvSpPr>
                <p:cNvPr id="650" name="Google Shape;650;p37"/>
                <p:cNvSpPr/>
                <p:nvPr/>
              </p:nvSpPr>
              <p:spPr>
                <a:xfrm>
                  <a:off x="713300" y="315725"/>
                  <a:ext cx="7717584" cy="4451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87" h="80079" extrusionOk="0">
                      <a:moveTo>
                        <a:pt x="0" y="1"/>
                      </a:moveTo>
                      <a:lnTo>
                        <a:pt x="0" y="80078"/>
                      </a:lnTo>
                      <a:lnTo>
                        <a:pt x="80086" y="80078"/>
                      </a:lnTo>
                      <a:lnTo>
                        <a:pt x="8008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  <a:effectLst>
                  <a:outerShdw dist="47625" dir="3000000" algn="bl" rotWithShape="0">
                    <a:srgbClr val="000000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37"/>
                <p:cNvSpPr/>
                <p:nvPr/>
              </p:nvSpPr>
              <p:spPr>
                <a:xfrm>
                  <a:off x="713300" y="315750"/>
                  <a:ext cx="7717584" cy="4451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87" h="80079" fill="none" extrusionOk="0">
                      <a:moveTo>
                        <a:pt x="0" y="1"/>
                      </a:moveTo>
                      <a:lnTo>
                        <a:pt x="80086" y="1"/>
                      </a:lnTo>
                      <a:lnTo>
                        <a:pt x="80086" y="80078"/>
                      </a:lnTo>
                      <a:lnTo>
                        <a:pt x="0" y="80078"/>
                      </a:lnTo>
                      <a:close/>
                    </a:path>
                  </a:pathLst>
                </a:custGeom>
                <a:noFill/>
                <a:ln w="3050" cap="flat" cmpd="sng">
                  <a:solidFill>
                    <a:schemeClr val="dk1"/>
                  </a:solidFill>
                  <a:prstDash val="solid"/>
                  <a:miter lim="8731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37"/>
                <p:cNvSpPr/>
                <p:nvPr/>
              </p:nvSpPr>
              <p:spPr>
                <a:xfrm>
                  <a:off x="716955" y="353573"/>
                  <a:ext cx="7713742" cy="713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17" h="7772" extrusionOk="0">
                      <a:moveTo>
                        <a:pt x="1" y="0"/>
                      </a:moveTo>
                      <a:lnTo>
                        <a:pt x="78917" y="0"/>
                      </a:lnTo>
                      <a:lnTo>
                        <a:pt x="78917" y="7772"/>
                      </a:lnTo>
                      <a:lnTo>
                        <a:pt x="1" y="777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37"/>
                <p:cNvSpPr/>
                <p:nvPr/>
              </p:nvSpPr>
              <p:spPr>
                <a:xfrm>
                  <a:off x="715088" y="1077330"/>
                  <a:ext cx="7717491" cy="2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17" h="421" extrusionOk="0">
                      <a:moveTo>
                        <a:pt x="1" y="1"/>
                      </a:moveTo>
                      <a:lnTo>
                        <a:pt x="1" y="420"/>
                      </a:lnTo>
                      <a:lnTo>
                        <a:pt x="78917" y="420"/>
                      </a:lnTo>
                      <a:lnTo>
                        <a:pt x="7891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654;p37"/>
                <p:cNvSpPr/>
                <p:nvPr/>
              </p:nvSpPr>
              <p:spPr>
                <a:xfrm>
                  <a:off x="715075" y="315750"/>
                  <a:ext cx="55400" cy="4451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80079" extrusionOk="0">
                      <a:moveTo>
                        <a:pt x="0" y="1"/>
                      </a:moveTo>
                      <a:lnTo>
                        <a:pt x="0" y="80078"/>
                      </a:lnTo>
                      <a:lnTo>
                        <a:pt x="568" y="80078"/>
                      </a:lnTo>
                      <a:lnTo>
                        <a:pt x="568" y="56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55" name="Google Shape;655;p37"/>
              <p:cNvSpPr/>
              <p:nvPr/>
            </p:nvSpPr>
            <p:spPr>
              <a:xfrm>
                <a:off x="8374525" y="315675"/>
                <a:ext cx="56175" cy="4451992"/>
              </a:xfrm>
              <a:custGeom>
                <a:avLst/>
                <a:gdLst/>
                <a:ahLst/>
                <a:cxnLst/>
                <a:rect l="l" t="t" r="r" b="b"/>
                <a:pathLst>
                  <a:path w="569" h="80079" extrusionOk="0">
                    <a:moveTo>
                      <a:pt x="568" y="1"/>
                    </a:moveTo>
                    <a:lnTo>
                      <a:pt x="1" y="568"/>
                    </a:lnTo>
                    <a:lnTo>
                      <a:pt x="1" y="80078"/>
                    </a:lnTo>
                    <a:lnTo>
                      <a:pt x="568" y="80078"/>
                    </a:lnTo>
                    <a:lnTo>
                      <a:pt x="5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6" name="Google Shape;656;p37"/>
            <p:cNvSpPr/>
            <p:nvPr/>
          </p:nvSpPr>
          <p:spPr>
            <a:xfrm>
              <a:off x="386975" y="1053444"/>
              <a:ext cx="8296347" cy="21875"/>
            </a:xfrm>
            <a:custGeom>
              <a:avLst/>
              <a:gdLst/>
              <a:ahLst/>
              <a:cxnLst/>
              <a:rect l="l" t="t" r="r" b="b"/>
              <a:pathLst>
                <a:path w="78917" h="420" extrusionOk="0">
                  <a:moveTo>
                    <a:pt x="1" y="1"/>
                  </a:moveTo>
                  <a:lnTo>
                    <a:pt x="1" y="420"/>
                  </a:lnTo>
                  <a:lnTo>
                    <a:pt x="78917" y="420"/>
                  </a:lnTo>
                  <a:lnTo>
                    <a:pt x="78917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" name="Google Shape;658;p38"/>
          <p:cNvPicPr preferRelativeResize="0"/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9" name="Google Shape;659;p38"/>
          <p:cNvGrpSpPr/>
          <p:nvPr/>
        </p:nvGrpSpPr>
        <p:grpSpPr>
          <a:xfrm>
            <a:off x="6593200" y="231400"/>
            <a:ext cx="2248337" cy="2249386"/>
            <a:chOff x="253775" y="147975"/>
            <a:chExt cx="2248337" cy="2249386"/>
          </a:xfrm>
        </p:grpSpPr>
        <p:sp>
          <p:nvSpPr>
            <p:cNvPr id="660" name="Google Shape;660;p38"/>
            <p:cNvSpPr/>
            <p:nvPr/>
          </p:nvSpPr>
          <p:spPr>
            <a:xfrm>
              <a:off x="1408711" y="1111100"/>
              <a:ext cx="233668" cy="204653"/>
            </a:xfrm>
            <a:custGeom>
              <a:avLst/>
              <a:gdLst/>
              <a:ahLst/>
              <a:cxnLst/>
              <a:rect l="l" t="t" r="r" b="b"/>
              <a:pathLst>
                <a:path w="3930" h="3442" extrusionOk="0">
                  <a:moveTo>
                    <a:pt x="1965" y="1"/>
                  </a:moveTo>
                  <a:lnTo>
                    <a:pt x="1965" y="979"/>
                  </a:lnTo>
                  <a:lnTo>
                    <a:pt x="0" y="979"/>
                  </a:lnTo>
                  <a:lnTo>
                    <a:pt x="0" y="2454"/>
                  </a:lnTo>
                  <a:lnTo>
                    <a:pt x="1965" y="2454"/>
                  </a:lnTo>
                  <a:lnTo>
                    <a:pt x="1965" y="3441"/>
                  </a:lnTo>
                  <a:lnTo>
                    <a:pt x="2454" y="3441"/>
                  </a:lnTo>
                  <a:lnTo>
                    <a:pt x="2454" y="2943"/>
                  </a:lnTo>
                  <a:lnTo>
                    <a:pt x="2943" y="2943"/>
                  </a:lnTo>
                  <a:lnTo>
                    <a:pt x="2943" y="2454"/>
                  </a:lnTo>
                  <a:lnTo>
                    <a:pt x="3440" y="2454"/>
                  </a:lnTo>
                  <a:lnTo>
                    <a:pt x="3440" y="1965"/>
                  </a:lnTo>
                  <a:lnTo>
                    <a:pt x="3929" y="1965"/>
                  </a:lnTo>
                  <a:lnTo>
                    <a:pt x="3929" y="1476"/>
                  </a:lnTo>
                  <a:lnTo>
                    <a:pt x="3440" y="1476"/>
                  </a:lnTo>
                  <a:lnTo>
                    <a:pt x="3440" y="979"/>
                  </a:lnTo>
                  <a:lnTo>
                    <a:pt x="2943" y="979"/>
                  </a:lnTo>
                  <a:lnTo>
                    <a:pt x="2943" y="490"/>
                  </a:lnTo>
                  <a:lnTo>
                    <a:pt x="2454" y="490"/>
                  </a:lnTo>
                  <a:lnTo>
                    <a:pt x="2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8"/>
            <p:cNvSpPr/>
            <p:nvPr/>
          </p:nvSpPr>
          <p:spPr>
            <a:xfrm>
              <a:off x="906125" y="1111100"/>
              <a:ext cx="233727" cy="204653"/>
            </a:xfrm>
            <a:custGeom>
              <a:avLst/>
              <a:gdLst/>
              <a:ahLst/>
              <a:cxnLst/>
              <a:rect l="l" t="t" r="r" b="b"/>
              <a:pathLst>
                <a:path w="3931" h="3442" extrusionOk="0">
                  <a:moveTo>
                    <a:pt x="1477" y="1"/>
                  </a:moveTo>
                  <a:lnTo>
                    <a:pt x="1477" y="490"/>
                  </a:lnTo>
                  <a:lnTo>
                    <a:pt x="988" y="490"/>
                  </a:lnTo>
                  <a:lnTo>
                    <a:pt x="988" y="979"/>
                  </a:lnTo>
                  <a:lnTo>
                    <a:pt x="499" y="979"/>
                  </a:lnTo>
                  <a:lnTo>
                    <a:pt x="499" y="1476"/>
                  </a:lnTo>
                  <a:lnTo>
                    <a:pt x="1" y="1476"/>
                  </a:lnTo>
                  <a:lnTo>
                    <a:pt x="1" y="1965"/>
                  </a:lnTo>
                  <a:lnTo>
                    <a:pt x="499" y="1965"/>
                  </a:lnTo>
                  <a:lnTo>
                    <a:pt x="499" y="2454"/>
                  </a:lnTo>
                  <a:lnTo>
                    <a:pt x="988" y="2454"/>
                  </a:lnTo>
                  <a:lnTo>
                    <a:pt x="988" y="2943"/>
                  </a:lnTo>
                  <a:lnTo>
                    <a:pt x="1477" y="2943"/>
                  </a:lnTo>
                  <a:lnTo>
                    <a:pt x="1477" y="3441"/>
                  </a:lnTo>
                  <a:lnTo>
                    <a:pt x="1966" y="3441"/>
                  </a:lnTo>
                  <a:lnTo>
                    <a:pt x="1966" y="2454"/>
                  </a:lnTo>
                  <a:lnTo>
                    <a:pt x="3930" y="2454"/>
                  </a:lnTo>
                  <a:lnTo>
                    <a:pt x="3930" y="979"/>
                  </a:lnTo>
                  <a:lnTo>
                    <a:pt x="1966" y="979"/>
                  </a:lnTo>
                  <a:lnTo>
                    <a:pt x="19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8"/>
            <p:cNvSpPr/>
            <p:nvPr/>
          </p:nvSpPr>
          <p:spPr>
            <a:xfrm>
              <a:off x="281880" y="177128"/>
              <a:ext cx="2220232" cy="2220232"/>
            </a:xfrm>
            <a:custGeom>
              <a:avLst/>
              <a:gdLst/>
              <a:ahLst/>
              <a:cxnLst/>
              <a:rect l="l" t="t" r="r" b="b"/>
              <a:pathLst>
                <a:path w="57193" h="57193" extrusionOk="0">
                  <a:moveTo>
                    <a:pt x="1" y="0"/>
                  </a:moveTo>
                  <a:lnTo>
                    <a:pt x="1" y="57192"/>
                  </a:lnTo>
                  <a:lnTo>
                    <a:pt x="57192" y="57192"/>
                  </a:lnTo>
                  <a:lnTo>
                    <a:pt x="571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8"/>
            <p:cNvSpPr/>
            <p:nvPr/>
          </p:nvSpPr>
          <p:spPr>
            <a:xfrm>
              <a:off x="253775" y="147975"/>
              <a:ext cx="2220193" cy="2220232"/>
            </a:xfrm>
            <a:custGeom>
              <a:avLst/>
              <a:gdLst/>
              <a:ahLst/>
              <a:cxnLst/>
              <a:rect l="l" t="t" r="r" b="b"/>
              <a:pathLst>
                <a:path w="57192" h="57193" extrusionOk="0">
                  <a:moveTo>
                    <a:pt x="0" y="0"/>
                  </a:moveTo>
                  <a:lnTo>
                    <a:pt x="0" y="57192"/>
                  </a:lnTo>
                  <a:lnTo>
                    <a:pt x="57192" y="57192"/>
                  </a:lnTo>
                  <a:lnTo>
                    <a:pt x="571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8"/>
            <p:cNvSpPr/>
            <p:nvPr/>
          </p:nvSpPr>
          <p:spPr>
            <a:xfrm>
              <a:off x="253775" y="147975"/>
              <a:ext cx="2220193" cy="15606"/>
            </a:xfrm>
            <a:custGeom>
              <a:avLst/>
              <a:gdLst/>
              <a:ahLst/>
              <a:cxnLst/>
              <a:rect l="l" t="t" r="r" b="b"/>
              <a:pathLst>
                <a:path w="57192" h="402" extrusionOk="0">
                  <a:moveTo>
                    <a:pt x="0" y="0"/>
                  </a:moveTo>
                  <a:lnTo>
                    <a:pt x="0" y="402"/>
                  </a:lnTo>
                  <a:lnTo>
                    <a:pt x="57192" y="402"/>
                  </a:lnTo>
                  <a:lnTo>
                    <a:pt x="57192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8"/>
            <p:cNvSpPr/>
            <p:nvPr/>
          </p:nvSpPr>
          <p:spPr>
            <a:xfrm>
              <a:off x="2457979" y="147975"/>
              <a:ext cx="15644" cy="2220232"/>
            </a:xfrm>
            <a:custGeom>
              <a:avLst/>
              <a:gdLst/>
              <a:ahLst/>
              <a:cxnLst/>
              <a:rect l="l" t="t" r="r" b="b"/>
              <a:pathLst>
                <a:path w="403" h="57193" extrusionOk="0">
                  <a:moveTo>
                    <a:pt x="402" y="0"/>
                  </a:moveTo>
                  <a:lnTo>
                    <a:pt x="0" y="402"/>
                  </a:lnTo>
                  <a:lnTo>
                    <a:pt x="0" y="57192"/>
                  </a:lnTo>
                  <a:lnTo>
                    <a:pt x="402" y="57192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8"/>
            <p:cNvSpPr/>
            <p:nvPr/>
          </p:nvSpPr>
          <p:spPr>
            <a:xfrm>
              <a:off x="254784" y="147975"/>
              <a:ext cx="15606" cy="2220232"/>
            </a:xfrm>
            <a:custGeom>
              <a:avLst/>
              <a:gdLst/>
              <a:ahLst/>
              <a:cxnLst/>
              <a:rect l="l" t="t" r="r" b="b"/>
              <a:pathLst>
                <a:path w="402" h="57193" extrusionOk="0">
                  <a:moveTo>
                    <a:pt x="0" y="0"/>
                  </a:moveTo>
                  <a:lnTo>
                    <a:pt x="0" y="57192"/>
                  </a:lnTo>
                  <a:lnTo>
                    <a:pt x="402" y="57192"/>
                  </a:lnTo>
                  <a:lnTo>
                    <a:pt x="402" y="4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8"/>
            <p:cNvSpPr/>
            <p:nvPr/>
          </p:nvSpPr>
          <p:spPr>
            <a:xfrm>
              <a:off x="253775" y="147975"/>
              <a:ext cx="2220193" cy="2220232"/>
            </a:xfrm>
            <a:custGeom>
              <a:avLst/>
              <a:gdLst/>
              <a:ahLst/>
              <a:cxnLst/>
              <a:rect l="l" t="t" r="r" b="b"/>
              <a:pathLst>
                <a:path w="57192" h="57193" fill="none" extrusionOk="0">
                  <a:moveTo>
                    <a:pt x="0" y="0"/>
                  </a:moveTo>
                  <a:lnTo>
                    <a:pt x="57192" y="0"/>
                  </a:lnTo>
                  <a:lnTo>
                    <a:pt x="57192" y="57192"/>
                  </a:lnTo>
                  <a:lnTo>
                    <a:pt x="0" y="57192"/>
                  </a:lnTo>
                  <a:close/>
                </a:path>
              </a:pathLst>
            </a:custGeom>
            <a:noFill/>
            <a:ln w="217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8"/>
            <p:cNvSpPr/>
            <p:nvPr/>
          </p:nvSpPr>
          <p:spPr>
            <a:xfrm>
              <a:off x="270040" y="163542"/>
              <a:ext cx="2188012" cy="215296"/>
            </a:xfrm>
            <a:custGeom>
              <a:avLst/>
              <a:gdLst/>
              <a:ahLst/>
              <a:cxnLst/>
              <a:rect l="l" t="t" r="r" b="b"/>
              <a:pathLst>
                <a:path w="56363" h="5546" extrusionOk="0">
                  <a:moveTo>
                    <a:pt x="0" y="1"/>
                  </a:moveTo>
                  <a:lnTo>
                    <a:pt x="0" y="5545"/>
                  </a:lnTo>
                  <a:lnTo>
                    <a:pt x="56362" y="5545"/>
                  </a:lnTo>
                  <a:lnTo>
                    <a:pt x="563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8"/>
            <p:cNvSpPr/>
            <p:nvPr/>
          </p:nvSpPr>
          <p:spPr>
            <a:xfrm>
              <a:off x="270351" y="390673"/>
              <a:ext cx="2188050" cy="11530"/>
            </a:xfrm>
            <a:custGeom>
              <a:avLst/>
              <a:gdLst/>
              <a:ahLst/>
              <a:cxnLst/>
              <a:rect l="l" t="t" r="r" b="b"/>
              <a:pathLst>
                <a:path w="56364" h="297" extrusionOk="0">
                  <a:moveTo>
                    <a:pt x="1" y="0"/>
                  </a:moveTo>
                  <a:lnTo>
                    <a:pt x="1" y="297"/>
                  </a:lnTo>
                  <a:lnTo>
                    <a:pt x="56363" y="297"/>
                  </a:lnTo>
                  <a:lnTo>
                    <a:pt x="563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8"/>
            <p:cNvSpPr/>
            <p:nvPr/>
          </p:nvSpPr>
          <p:spPr>
            <a:xfrm>
              <a:off x="270351" y="378795"/>
              <a:ext cx="2188050" cy="11568"/>
            </a:xfrm>
            <a:custGeom>
              <a:avLst/>
              <a:gdLst/>
              <a:ahLst/>
              <a:cxnLst/>
              <a:rect l="l" t="t" r="r" b="b"/>
              <a:pathLst>
                <a:path w="56364" h="298" extrusionOk="0">
                  <a:moveTo>
                    <a:pt x="1" y="0"/>
                  </a:moveTo>
                  <a:lnTo>
                    <a:pt x="1" y="297"/>
                  </a:lnTo>
                  <a:lnTo>
                    <a:pt x="56363" y="297"/>
                  </a:lnTo>
                  <a:lnTo>
                    <a:pt x="563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8"/>
            <p:cNvSpPr/>
            <p:nvPr/>
          </p:nvSpPr>
          <p:spPr>
            <a:xfrm>
              <a:off x="2265435" y="204574"/>
              <a:ext cx="128844" cy="129504"/>
            </a:xfrm>
            <a:custGeom>
              <a:avLst/>
              <a:gdLst/>
              <a:ahLst/>
              <a:cxnLst/>
              <a:rect l="l" t="t" r="r" b="b"/>
              <a:pathLst>
                <a:path w="3319" h="3336" extrusionOk="0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lnTo>
                    <a:pt x="1" y="3100"/>
                  </a:lnTo>
                  <a:cubicBezTo>
                    <a:pt x="1" y="3205"/>
                    <a:pt x="36" y="3275"/>
                    <a:pt x="97" y="3336"/>
                  </a:cubicBezTo>
                  <a:lnTo>
                    <a:pt x="3319" y="114"/>
                  </a:lnTo>
                  <a:cubicBezTo>
                    <a:pt x="3266" y="44"/>
                    <a:pt x="3188" y="0"/>
                    <a:pt x="31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8"/>
            <p:cNvSpPr/>
            <p:nvPr/>
          </p:nvSpPr>
          <p:spPr>
            <a:xfrm>
              <a:off x="2269161" y="206282"/>
              <a:ext cx="129542" cy="129504"/>
            </a:xfrm>
            <a:custGeom>
              <a:avLst/>
              <a:gdLst/>
              <a:ahLst/>
              <a:cxnLst/>
              <a:rect l="l" t="t" r="r" b="b"/>
              <a:pathLst>
                <a:path w="3337" h="3336" extrusionOk="0">
                  <a:moveTo>
                    <a:pt x="3223" y="0"/>
                  </a:moveTo>
                  <a:lnTo>
                    <a:pt x="1" y="3222"/>
                  </a:lnTo>
                  <a:cubicBezTo>
                    <a:pt x="62" y="3292"/>
                    <a:pt x="141" y="3335"/>
                    <a:pt x="219" y="3335"/>
                  </a:cubicBezTo>
                  <a:lnTo>
                    <a:pt x="3039" y="3335"/>
                  </a:lnTo>
                  <a:cubicBezTo>
                    <a:pt x="3188" y="3335"/>
                    <a:pt x="3319" y="3205"/>
                    <a:pt x="3319" y="3047"/>
                  </a:cubicBezTo>
                  <a:lnTo>
                    <a:pt x="3319" y="236"/>
                  </a:lnTo>
                  <a:cubicBezTo>
                    <a:pt x="3336" y="131"/>
                    <a:pt x="3293" y="44"/>
                    <a:pt x="32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8"/>
            <p:cNvSpPr/>
            <p:nvPr/>
          </p:nvSpPr>
          <p:spPr>
            <a:xfrm>
              <a:off x="2267143" y="203875"/>
              <a:ext cx="131561" cy="131250"/>
            </a:xfrm>
            <a:custGeom>
              <a:avLst/>
              <a:gdLst/>
              <a:ahLst/>
              <a:cxnLst/>
              <a:rect l="l" t="t" r="r" b="b"/>
              <a:pathLst>
                <a:path w="3389" h="3381" fill="none" extrusionOk="0">
                  <a:moveTo>
                    <a:pt x="3100" y="3380"/>
                  </a:moveTo>
                  <a:lnTo>
                    <a:pt x="289" y="3380"/>
                  </a:lnTo>
                  <a:cubicBezTo>
                    <a:pt x="131" y="3380"/>
                    <a:pt x="1" y="3249"/>
                    <a:pt x="1" y="3101"/>
                  </a:cubicBezTo>
                  <a:lnTo>
                    <a:pt x="1" y="280"/>
                  </a:lnTo>
                  <a:cubicBezTo>
                    <a:pt x="1" y="132"/>
                    <a:pt x="131" y="1"/>
                    <a:pt x="289" y="1"/>
                  </a:cubicBezTo>
                  <a:lnTo>
                    <a:pt x="3100" y="1"/>
                  </a:lnTo>
                  <a:cubicBezTo>
                    <a:pt x="3257" y="1"/>
                    <a:pt x="3388" y="132"/>
                    <a:pt x="3388" y="280"/>
                  </a:cubicBezTo>
                  <a:lnTo>
                    <a:pt x="3388" y="3101"/>
                  </a:lnTo>
                  <a:cubicBezTo>
                    <a:pt x="3388" y="3249"/>
                    <a:pt x="3257" y="3380"/>
                    <a:pt x="3100" y="3380"/>
                  </a:cubicBezTo>
                  <a:close/>
                </a:path>
              </a:pathLst>
            </a:custGeom>
            <a:noFill/>
            <a:ln w="197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8"/>
            <p:cNvSpPr/>
            <p:nvPr/>
          </p:nvSpPr>
          <p:spPr>
            <a:xfrm>
              <a:off x="2280691" y="217112"/>
              <a:ext cx="104465" cy="104115"/>
            </a:xfrm>
            <a:custGeom>
              <a:avLst/>
              <a:gdLst/>
              <a:ahLst/>
              <a:cxnLst/>
              <a:rect l="l" t="t" r="r" b="b"/>
              <a:pathLst>
                <a:path w="2691" h="2682" extrusionOk="0">
                  <a:moveTo>
                    <a:pt x="263" y="0"/>
                  </a:moveTo>
                  <a:cubicBezTo>
                    <a:pt x="123" y="0"/>
                    <a:pt x="1" y="114"/>
                    <a:pt x="1" y="262"/>
                  </a:cubicBezTo>
                  <a:lnTo>
                    <a:pt x="1" y="2419"/>
                  </a:lnTo>
                  <a:cubicBezTo>
                    <a:pt x="1" y="2559"/>
                    <a:pt x="123" y="2681"/>
                    <a:pt x="263" y="2681"/>
                  </a:cubicBezTo>
                  <a:lnTo>
                    <a:pt x="2428" y="2681"/>
                  </a:lnTo>
                  <a:cubicBezTo>
                    <a:pt x="2568" y="2681"/>
                    <a:pt x="2690" y="2576"/>
                    <a:pt x="2690" y="2419"/>
                  </a:cubicBezTo>
                  <a:lnTo>
                    <a:pt x="2690" y="262"/>
                  </a:lnTo>
                  <a:cubicBezTo>
                    <a:pt x="2690" y="114"/>
                    <a:pt x="2568" y="0"/>
                    <a:pt x="24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8"/>
            <p:cNvSpPr/>
            <p:nvPr/>
          </p:nvSpPr>
          <p:spPr>
            <a:xfrm>
              <a:off x="2308485" y="242888"/>
              <a:ext cx="47516" cy="52562"/>
            </a:xfrm>
            <a:custGeom>
              <a:avLst/>
              <a:gdLst/>
              <a:ahLst/>
              <a:cxnLst/>
              <a:rect l="l" t="t" r="r" b="b"/>
              <a:pathLst>
                <a:path w="1224" h="1354" extrusionOk="0">
                  <a:moveTo>
                    <a:pt x="987" y="0"/>
                  </a:moveTo>
                  <a:lnTo>
                    <a:pt x="717" y="358"/>
                  </a:lnTo>
                  <a:cubicBezTo>
                    <a:pt x="673" y="410"/>
                    <a:pt x="638" y="463"/>
                    <a:pt x="612" y="506"/>
                  </a:cubicBezTo>
                  <a:cubicBezTo>
                    <a:pt x="586" y="480"/>
                    <a:pt x="551" y="419"/>
                    <a:pt x="498" y="349"/>
                  </a:cubicBezTo>
                  <a:lnTo>
                    <a:pt x="263" y="9"/>
                  </a:lnTo>
                  <a:lnTo>
                    <a:pt x="53" y="9"/>
                  </a:lnTo>
                  <a:lnTo>
                    <a:pt x="507" y="655"/>
                  </a:lnTo>
                  <a:lnTo>
                    <a:pt x="13" y="1336"/>
                  </a:lnTo>
                  <a:lnTo>
                    <a:pt x="202" y="1336"/>
                  </a:lnTo>
                  <a:lnTo>
                    <a:pt x="542" y="873"/>
                  </a:lnTo>
                  <a:cubicBezTo>
                    <a:pt x="551" y="856"/>
                    <a:pt x="577" y="812"/>
                    <a:pt x="612" y="768"/>
                  </a:cubicBezTo>
                  <a:cubicBezTo>
                    <a:pt x="621" y="803"/>
                    <a:pt x="638" y="830"/>
                    <a:pt x="664" y="856"/>
                  </a:cubicBezTo>
                  <a:lnTo>
                    <a:pt x="1005" y="1336"/>
                  </a:lnTo>
                  <a:lnTo>
                    <a:pt x="1223" y="1336"/>
                  </a:lnTo>
                  <a:lnTo>
                    <a:pt x="717" y="629"/>
                  </a:lnTo>
                  <a:lnTo>
                    <a:pt x="1188" y="0"/>
                  </a:lnTo>
                  <a:close/>
                  <a:moveTo>
                    <a:pt x="1" y="1336"/>
                  </a:moveTo>
                  <a:lnTo>
                    <a:pt x="1" y="1353"/>
                  </a:lnTo>
                  <a:lnTo>
                    <a:pt x="13" y="133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6" name="Google Shape;676;p38"/>
          <p:cNvGrpSpPr/>
          <p:nvPr/>
        </p:nvGrpSpPr>
        <p:grpSpPr>
          <a:xfrm>
            <a:off x="665053" y="576066"/>
            <a:ext cx="7813888" cy="3922670"/>
            <a:chOff x="2974275" y="1679475"/>
            <a:chExt cx="2002175" cy="2001975"/>
          </a:xfrm>
        </p:grpSpPr>
        <p:sp>
          <p:nvSpPr>
            <p:cNvPr id="677" name="Google Shape;677;p38"/>
            <p:cNvSpPr/>
            <p:nvPr/>
          </p:nvSpPr>
          <p:spPr>
            <a:xfrm>
              <a:off x="2974275" y="1679475"/>
              <a:ext cx="2002175" cy="2001975"/>
            </a:xfrm>
            <a:custGeom>
              <a:avLst/>
              <a:gdLst/>
              <a:ahLst/>
              <a:cxnLst/>
              <a:rect l="l" t="t" r="r" b="b"/>
              <a:pathLst>
                <a:path w="80087" h="80079" extrusionOk="0">
                  <a:moveTo>
                    <a:pt x="0" y="1"/>
                  </a:moveTo>
                  <a:lnTo>
                    <a:pt x="0" y="80078"/>
                  </a:lnTo>
                  <a:lnTo>
                    <a:pt x="80086" y="80078"/>
                  </a:lnTo>
                  <a:lnTo>
                    <a:pt x="800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dist="38100" dir="30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8"/>
            <p:cNvSpPr/>
            <p:nvPr/>
          </p:nvSpPr>
          <p:spPr>
            <a:xfrm>
              <a:off x="2974275" y="3667225"/>
              <a:ext cx="2002175" cy="14225"/>
            </a:xfrm>
            <a:custGeom>
              <a:avLst/>
              <a:gdLst/>
              <a:ahLst/>
              <a:cxnLst/>
              <a:rect l="l" t="t" r="r" b="b"/>
              <a:pathLst>
                <a:path w="80087" h="569" extrusionOk="0">
                  <a:moveTo>
                    <a:pt x="0" y="1"/>
                  </a:moveTo>
                  <a:lnTo>
                    <a:pt x="0" y="568"/>
                  </a:lnTo>
                  <a:lnTo>
                    <a:pt x="80086" y="568"/>
                  </a:lnTo>
                  <a:lnTo>
                    <a:pt x="800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8"/>
            <p:cNvSpPr/>
            <p:nvPr/>
          </p:nvSpPr>
          <p:spPr>
            <a:xfrm>
              <a:off x="4962225" y="1679475"/>
              <a:ext cx="14225" cy="2001975"/>
            </a:xfrm>
            <a:custGeom>
              <a:avLst/>
              <a:gdLst/>
              <a:ahLst/>
              <a:cxnLst/>
              <a:rect l="l" t="t" r="r" b="b"/>
              <a:pathLst>
                <a:path w="569" h="80079" extrusionOk="0">
                  <a:moveTo>
                    <a:pt x="568" y="1"/>
                  </a:moveTo>
                  <a:lnTo>
                    <a:pt x="1" y="568"/>
                  </a:lnTo>
                  <a:lnTo>
                    <a:pt x="1" y="80078"/>
                  </a:lnTo>
                  <a:lnTo>
                    <a:pt x="568" y="80078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8"/>
            <p:cNvSpPr/>
            <p:nvPr/>
          </p:nvSpPr>
          <p:spPr>
            <a:xfrm>
              <a:off x="2975150" y="1679475"/>
              <a:ext cx="14200" cy="2001975"/>
            </a:xfrm>
            <a:custGeom>
              <a:avLst/>
              <a:gdLst/>
              <a:ahLst/>
              <a:cxnLst/>
              <a:rect l="l" t="t" r="r" b="b"/>
              <a:pathLst>
                <a:path w="568" h="80079" extrusionOk="0">
                  <a:moveTo>
                    <a:pt x="0" y="1"/>
                  </a:moveTo>
                  <a:lnTo>
                    <a:pt x="0" y="80078"/>
                  </a:lnTo>
                  <a:lnTo>
                    <a:pt x="568" y="80078"/>
                  </a:lnTo>
                  <a:lnTo>
                    <a:pt x="568" y="5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8"/>
            <p:cNvSpPr/>
            <p:nvPr/>
          </p:nvSpPr>
          <p:spPr>
            <a:xfrm>
              <a:off x="2974275" y="1679475"/>
              <a:ext cx="2002175" cy="2001975"/>
            </a:xfrm>
            <a:custGeom>
              <a:avLst/>
              <a:gdLst/>
              <a:ahLst/>
              <a:cxnLst/>
              <a:rect l="l" t="t" r="r" b="b"/>
              <a:pathLst>
                <a:path w="80087" h="80079" fill="none" extrusionOk="0">
                  <a:moveTo>
                    <a:pt x="0" y="1"/>
                  </a:moveTo>
                  <a:lnTo>
                    <a:pt x="80086" y="1"/>
                  </a:lnTo>
                  <a:lnTo>
                    <a:pt x="80086" y="80078"/>
                  </a:lnTo>
                  <a:lnTo>
                    <a:pt x="0" y="80078"/>
                  </a:lnTo>
                  <a:close/>
                </a:path>
              </a:pathLst>
            </a:custGeom>
            <a:noFill/>
            <a:ln w="3050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  <a:effectLst>
              <a:outerShdw dist="66675" dir="5400000" algn="bl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8"/>
            <p:cNvSpPr/>
            <p:nvPr/>
          </p:nvSpPr>
          <p:spPr>
            <a:xfrm>
              <a:off x="2989325" y="1693675"/>
              <a:ext cx="1972925" cy="194300"/>
            </a:xfrm>
            <a:custGeom>
              <a:avLst/>
              <a:gdLst/>
              <a:ahLst/>
              <a:cxnLst/>
              <a:rect l="l" t="t" r="r" b="b"/>
              <a:pathLst>
                <a:path w="78917" h="7772" extrusionOk="0">
                  <a:moveTo>
                    <a:pt x="1" y="0"/>
                  </a:moveTo>
                  <a:lnTo>
                    <a:pt x="78917" y="0"/>
                  </a:lnTo>
                  <a:lnTo>
                    <a:pt x="78917" y="7772"/>
                  </a:lnTo>
                  <a:lnTo>
                    <a:pt x="1" y="777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8"/>
            <p:cNvSpPr/>
            <p:nvPr/>
          </p:nvSpPr>
          <p:spPr>
            <a:xfrm>
              <a:off x="2989325" y="1898200"/>
              <a:ext cx="1972925" cy="10525"/>
            </a:xfrm>
            <a:custGeom>
              <a:avLst/>
              <a:gdLst/>
              <a:ahLst/>
              <a:cxnLst/>
              <a:rect l="l" t="t" r="r" b="b"/>
              <a:pathLst>
                <a:path w="78917" h="421" extrusionOk="0">
                  <a:moveTo>
                    <a:pt x="1" y="1"/>
                  </a:moveTo>
                  <a:lnTo>
                    <a:pt x="1" y="420"/>
                  </a:lnTo>
                  <a:lnTo>
                    <a:pt x="78917" y="420"/>
                  </a:lnTo>
                  <a:lnTo>
                    <a:pt x="789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8"/>
            <p:cNvSpPr/>
            <p:nvPr/>
          </p:nvSpPr>
          <p:spPr>
            <a:xfrm>
              <a:off x="2989325" y="1887725"/>
              <a:ext cx="1972925" cy="10500"/>
            </a:xfrm>
            <a:custGeom>
              <a:avLst/>
              <a:gdLst/>
              <a:ahLst/>
              <a:cxnLst/>
              <a:rect l="l" t="t" r="r" b="b"/>
              <a:pathLst>
                <a:path w="78917" h="420" extrusionOk="0">
                  <a:moveTo>
                    <a:pt x="1" y="1"/>
                  </a:moveTo>
                  <a:lnTo>
                    <a:pt x="1" y="420"/>
                  </a:lnTo>
                  <a:lnTo>
                    <a:pt x="78917" y="420"/>
                  </a:lnTo>
                  <a:lnTo>
                    <a:pt x="78917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8"/>
            <p:cNvSpPr/>
            <p:nvPr/>
          </p:nvSpPr>
          <p:spPr>
            <a:xfrm>
              <a:off x="3038554" y="2061529"/>
              <a:ext cx="1896464" cy="1452896"/>
            </a:xfrm>
            <a:custGeom>
              <a:avLst/>
              <a:gdLst/>
              <a:ahLst/>
              <a:cxnLst/>
              <a:rect l="l" t="t" r="r" b="b"/>
              <a:pathLst>
                <a:path w="71356" h="59411" extrusionOk="0">
                  <a:moveTo>
                    <a:pt x="71355" y="0"/>
                  </a:moveTo>
                  <a:lnTo>
                    <a:pt x="70657" y="481"/>
                  </a:lnTo>
                  <a:lnTo>
                    <a:pt x="70657" y="58921"/>
                  </a:lnTo>
                  <a:lnTo>
                    <a:pt x="717" y="58921"/>
                  </a:lnTo>
                  <a:lnTo>
                    <a:pt x="1" y="59410"/>
                  </a:lnTo>
                  <a:lnTo>
                    <a:pt x="71355" y="59410"/>
                  </a:lnTo>
                  <a:lnTo>
                    <a:pt x="71355" y="0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8"/>
            <p:cNvSpPr/>
            <p:nvPr/>
          </p:nvSpPr>
          <p:spPr>
            <a:xfrm>
              <a:off x="3038554" y="2069280"/>
              <a:ext cx="1898783" cy="1442351"/>
            </a:xfrm>
            <a:custGeom>
              <a:avLst/>
              <a:gdLst/>
              <a:ahLst/>
              <a:cxnLst/>
              <a:rect l="l" t="t" r="r" b="b"/>
              <a:pathLst>
                <a:path w="71356" h="59411" extrusionOk="0">
                  <a:moveTo>
                    <a:pt x="1" y="0"/>
                  </a:moveTo>
                  <a:lnTo>
                    <a:pt x="1" y="59410"/>
                  </a:lnTo>
                  <a:lnTo>
                    <a:pt x="717" y="58930"/>
                  </a:lnTo>
                  <a:lnTo>
                    <a:pt x="717" y="498"/>
                  </a:lnTo>
                  <a:lnTo>
                    <a:pt x="70657" y="498"/>
                  </a:lnTo>
                  <a:lnTo>
                    <a:pt x="713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5"/>
          <p:cNvPicPr preferRelativeResize="0"/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" name="Google Shape;84;p5"/>
          <p:cNvGrpSpPr/>
          <p:nvPr/>
        </p:nvGrpSpPr>
        <p:grpSpPr>
          <a:xfrm>
            <a:off x="362400" y="315677"/>
            <a:ext cx="8419146" cy="4452067"/>
            <a:chOff x="324213" y="315677"/>
            <a:chExt cx="8419146" cy="4452067"/>
          </a:xfrm>
        </p:grpSpPr>
        <p:sp>
          <p:nvSpPr>
            <p:cNvPr id="85" name="Google Shape;85;p5"/>
            <p:cNvSpPr/>
            <p:nvPr/>
          </p:nvSpPr>
          <p:spPr>
            <a:xfrm>
              <a:off x="324213" y="315727"/>
              <a:ext cx="8419146" cy="4451992"/>
            </a:xfrm>
            <a:custGeom>
              <a:avLst/>
              <a:gdLst/>
              <a:ahLst/>
              <a:cxnLst/>
              <a:rect l="l" t="t" r="r" b="b"/>
              <a:pathLst>
                <a:path w="80087" h="80079" extrusionOk="0">
                  <a:moveTo>
                    <a:pt x="0" y="1"/>
                  </a:moveTo>
                  <a:lnTo>
                    <a:pt x="0" y="80078"/>
                  </a:lnTo>
                  <a:lnTo>
                    <a:pt x="80086" y="80078"/>
                  </a:lnTo>
                  <a:lnTo>
                    <a:pt x="800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dist="47625" dir="30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324213" y="315752"/>
              <a:ext cx="8419146" cy="4451992"/>
            </a:xfrm>
            <a:custGeom>
              <a:avLst/>
              <a:gdLst/>
              <a:ahLst/>
              <a:cxnLst/>
              <a:rect l="l" t="t" r="r" b="b"/>
              <a:pathLst>
                <a:path w="80087" h="80079" fill="none" extrusionOk="0">
                  <a:moveTo>
                    <a:pt x="0" y="1"/>
                  </a:moveTo>
                  <a:lnTo>
                    <a:pt x="80086" y="1"/>
                  </a:lnTo>
                  <a:lnTo>
                    <a:pt x="80086" y="80078"/>
                  </a:lnTo>
                  <a:lnTo>
                    <a:pt x="0" y="80078"/>
                  </a:lnTo>
                  <a:close/>
                </a:path>
              </a:pathLst>
            </a:custGeom>
            <a:noFill/>
            <a:ln w="3050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326149" y="315752"/>
              <a:ext cx="60435" cy="4451992"/>
            </a:xfrm>
            <a:custGeom>
              <a:avLst/>
              <a:gdLst/>
              <a:ahLst/>
              <a:cxnLst/>
              <a:rect l="l" t="t" r="r" b="b"/>
              <a:pathLst>
                <a:path w="568" h="80079" extrusionOk="0">
                  <a:moveTo>
                    <a:pt x="0" y="1"/>
                  </a:moveTo>
                  <a:lnTo>
                    <a:pt x="0" y="80078"/>
                  </a:lnTo>
                  <a:lnTo>
                    <a:pt x="568" y="80078"/>
                  </a:lnTo>
                  <a:lnTo>
                    <a:pt x="568" y="5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8681843" y="315677"/>
              <a:ext cx="61281" cy="4451992"/>
            </a:xfrm>
            <a:custGeom>
              <a:avLst/>
              <a:gdLst/>
              <a:ahLst/>
              <a:cxnLst/>
              <a:rect l="l" t="t" r="r" b="b"/>
              <a:pathLst>
                <a:path w="569" h="80079" extrusionOk="0">
                  <a:moveTo>
                    <a:pt x="568" y="1"/>
                  </a:moveTo>
                  <a:lnTo>
                    <a:pt x="1" y="568"/>
                  </a:lnTo>
                  <a:lnTo>
                    <a:pt x="1" y="80078"/>
                  </a:lnTo>
                  <a:lnTo>
                    <a:pt x="568" y="80078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5"/>
          <p:cNvSpPr txBox="1">
            <a:spLocks noGrp="1"/>
          </p:cNvSpPr>
          <p:nvPr>
            <p:ph type="title"/>
          </p:nvPr>
        </p:nvSpPr>
        <p:spPr>
          <a:xfrm>
            <a:off x="713225" y="513700"/>
            <a:ext cx="77175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subTitle" idx="1"/>
          </p:nvPr>
        </p:nvSpPr>
        <p:spPr>
          <a:xfrm>
            <a:off x="2133450" y="1871700"/>
            <a:ext cx="4877100" cy="36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Montserrat Black"/>
              <a:buNone/>
              <a:defRPr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subTitle" idx="2"/>
          </p:nvPr>
        </p:nvSpPr>
        <p:spPr>
          <a:xfrm>
            <a:off x="2133425" y="3444275"/>
            <a:ext cx="4877100" cy="36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Montserrat Black"/>
              <a:buNone/>
              <a:defRPr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92" name="Google Shape;92;p5"/>
          <p:cNvSpPr txBox="1">
            <a:spLocks noGrp="1"/>
          </p:cNvSpPr>
          <p:nvPr>
            <p:ph type="subTitle" idx="3"/>
          </p:nvPr>
        </p:nvSpPr>
        <p:spPr>
          <a:xfrm>
            <a:off x="2133450" y="2240950"/>
            <a:ext cx="4877100" cy="62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5"/>
          <p:cNvSpPr txBox="1">
            <a:spLocks noGrp="1"/>
          </p:cNvSpPr>
          <p:nvPr>
            <p:ph type="subTitle" idx="4"/>
          </p:nvPr>
        </p:nvSpPr>
        <p:spPr>
          <a:xfrm>
            <a:off x="2133425" y="3813526"/>
            <a:ext cx="4877100" cy="62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6"/>
          <p:cNvPicPr preferRelativeResize="0"/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 flipH="1"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p6"/>
          <p:cNvGrpSpPr/>
          <p:nvPr/>
        </p:nvGrpSpPr>
        <p:grpSpPr>
          <a:xfrm>
            <a:off x="362438" y="315677"/>
            <a:ext cx="8419146" cy="4452067"/>
            <a:chOff x="324213" y="315677"/>
            <a:chExt cx="8419146" cy="4452067"/>
          </a:xfrm>
        </p:grpSpPr>
        <p:grpSp>
          <p:nvGrpSpPr>
            <p:cNvPr id="97" name="Google Shape;97;p6"/>
            <p:cNvGrpSpPr/>
            <p:nvPr/>
          </p:nvGrpSpPr>
          <p:grpSpPr>
            <a:xfrm>
              <a:off x="324213" y="315727"/>
              <a:ext cx="8419146" cy="4452017"/>
              <a:chOff x="324213" y="315727"/>
              <a:chExt cx="8419146" cy="4452017"/>
            </a:xfrm>
          </p:grpSpPr>
          <p:sp>
            <p:nvSpPr>
              <p:cNvPr id="98" name="Google Shape;98;p6"/>
              <p:cNvSpPr/>
              <p:nvPr/>
            </p:nvSpPr>
            <p:spPr>
              <a:xfrm>
                <a:off x="324213" y="315727"/>
                <a:ext cx="8419146" cy="4451992"/>
              </a:xfrm>
              <a:custGeom>
                <a:avLst/>
                <a:gdLst/>
                <a:ahLst/>
                <a:cxnLst/>
                <a:rect l="l" t="t" r="r" b="b"/>
                <a:pathLst>
                  <a:path w="80087" h="80079" extrusionOk="0">
                    <a:moveTo>
                      <a:pt x="0" y="1"/>
                    </a:moveTo>
                    <a:lnTo>
                      <a:pt x="0" y="80078"/>
                    </a:lnTo>
                    <a:lnTo>
                      <a:pt x="80086" y="80078"/>
                    </a:lnTo>
                    <a:lnTo>
                      <a:pt x="8008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dist="47625" dir="3000000" algn="bl" rotWithShape="0">
                  <a:srgbClr val="000000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6"/>
              <p:cNvSpPr/>
              <p:nvPr/>
            </p:nvSpPr>
            <p:spPr>
              <a:xfrm>
                <a:off x="324213" y="315752"/>
                <a:ext cx="8419146" cy="4451992"/>
              </a:xfrm>
              <a:custGeom>
                <a:avLst/>
                <a:gdLst/>
                <a:ahLst/>
                <a:cxnLst/>
                <a:rect l="l" t="t" r="r" b="b"/>
                <a:pathLst>
                  <a:path w="80087" h="80079" fill="none" extrusionOk="0">
                    <a:moveTo>
                      <a:pt x="0" y="1"/>
                    </a:moveTo>
                    <a:lnTo>
                      <a:pt x="80086" y="1"/>
                    </a:lnTo>
                    <a:lnTo>
                      <a:pt x="80086" y="80078"/>
                    </a:lnTo>
                    <a:lnTo>
                      <a:pt x="0" y="80078"/>
                    </a:lnTo>
                    <a:close/>
                  </a:path>
                </a:pathLst>
              </a:custGeom>
              <a:noFill/>
              <a:ln w="3050" cap="flat" cmpd="sng">
                <a:solidFill>
                  <a:schemeClr val="dk1"/>
                </a:solidFill>
                <a:prstDash val="solid"/>
                <a:miter lim="873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6"/>
              <p:cNvSpPr/>
              <p:nvPr/>
            </p:nvSpPr>
            <p:spPr>
              <a:xfrm>
                <a:off x="326149" y="315752"/>
                <a:ext cx="60435" cy="4451992"/>
              </a:xfrm>
              <a:custGeom>
                <a:avLst/>
                <a:gdLst/>
                <a:ahLst/>
                <a:cxnLst/>
                <a:rect l="l" t="t" r="r" b="b"/>
                <a:pathLst>
                  <a:path w="568" h="80079" extrusionOk="0">
                    <a:moveTo>
                      <a:pt x="0" y="1"/>
                    </a:moveTo>
                    <a:lnTo>
                      <a:pt x="0" y="80078"/>
                    </a:lnTo>
                    <a:lnTo>
                      <a:pt x="568" y="80078"/>
                    </a:lnTo>
                    <a:lnTo>
                      <a:pt x="568" y="56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" name="Google Shape;101;p6"/>
            <p:cNvSpPr/>
            <p:nvPr/>
          </p:nvSpPr>
          <p:spPr>
            <a:xfrm>
              <a:off x="8681843" y="315677"/>
              <a:ext cx="61281" cy="4451992"/>
            </a:xfrm>
            <a:custGeom>
              <a:avLst/>
              <a:gdLst/>
              <a:ahLst/>
              <a:cxnLst/>
              <a:rect l="l" t="t" r="r" b="b"/>
              <a:pathLst>
                <a:path w="569" h="80079" extrusionOk="0">
                  <a:moveTo>
                    <a:pt x="568" y="1"/>
                  </a:moveTo>
                  <a:lnTo>
                    <a:pt x="1" y="568"/>
                  </a:lnTo>
                  <a:lnTo>
                    <a:pt x="1" y="80078"/>
                  </a:lnTo>
                  <a:lnTo>
                    <a:pt x="568" y="80078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6"/>
          <p:cNvSpPr txBox="1">
            <a:spLocks noGrp="1"/>
          </p:cNvSpPr>
          <p:nvPr>
            <p:ph type="title"/>
          </p:nvPr>
        </p:nvSpPr>
        <p:spPr>
          <a:xfrm>
            <a:off x="713225" y="516625"/>
            <a:ext cx="7717500" cy="8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8"/>
          <p:cNvPicPr preferRelativeResize="0"/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 flipH="1"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" name="Google Shape;126;p8"/>
          <p:cNvGrpSpPr/>
          <p:nvPr/>
        </p:nvGrpSpPr>
        <p:grpSpPr>
          <a:xfrm>
            <a:off x="3447988" y="231400"/>
            <a:ext cx="2248337" cy="2249386"/>
            <a:chOff x="253775" y="147975"/>
            <a:chExt cx="2248337" cy="2249386"/>
          </a:xfrm>
        </p:grpSpPr>
        <p:sp>
          <p:nvSpPr>
            <p:cNvPr id="127" name="Google Shape;127;p8"/>
            <p:cNvSpPr/>
            <p:nvPr/>
          </p:nvSpPr>
          <p:spPr>
            <a:xfrm>
              <a:off x="1408711" y="1111100"/>
              <a:ext cx="233668" cy="204653"/>
            </a:xfrm>
            <a:custGeom>
              <a:avLst/>
              <a:gdLst/>
              <a:ahLst/>
              <a:cxnLst/>
              <a:rect l="l" t="t" r="r" b="b"/>
              <a:pathLst>
                <a:path w="3930" h="3442" extrusionOk="0">
                  <a:moveTo>
                    <a:pt x="1965" y="1"/>
                  </a:moveTo>
                  <a:lnTo>
                    <a:pt x="1965" y="979"/>
                  </a:lnTo>
                  <a:lnTo>
                    <a:pt x="0" y="979"/>
                  </a:lnTo>
                  <a:lnTo>
                    <a:pt x="0" y="2454"/>
                  </a:lnTo>
                  <a:lnTo>
                    <a:pt x="1965" y="2454"/>
                  </a:lnTo>
                  <a:lnTo>
                    <a:pt x="1965" y="3441"/>
                  </a:lnTo>
                  <a:lnTo>
                    <a:pt x="2454" y="3441"/>
                  </a:lnTo>
                  <a:lnTo>
                    <a:pt x="2454" y="2943"/>
                  </a:lnTo>
                  <a:lnTo>
                    <a:pt x="2943" y="2943"/>
                  </a:lnTo>
                  <a:lnTo>
                    <a:pt x="2943" y="2454"/>
                  </a:lnTo>
                  <a:lnTo>
                    <a:pt x="3440" y="2454"/>
                  </a:lnTo>
                  <a:lnTo>
                    <a:pt x="3440" y="1965"/>
                  </a:lnTo>
                  <a:lnTo>
                    <a:pt x="3929" y="1965"/>
                  </a:lnTo>
                  <a:lnTo>
                    <a:pt x="3929" y="1476"/>
                  </a:lnTo>
                  <a:lnTo>
                    <a:pt x="3440" y="1476"/>
                  </a:lnTo>
                  <a:lnTo>
                    <a:pt x="3440" y="979"/>
                  </a:lnTo>
                  <a:lnTo>
                    <a:pt x="2943" y="979"/>
                  </a:lnTo>
                  <a:lnTo>
                    <a:pt x="2943" y="490"/>
                  </a:lnTo>
                  <a:lnTo>
                    <a:pt x="2454" y="490"/>
                  </a:lnTo>
                  <a:lnTo>
                    <a:pt x="2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906125" y="1111100"/>
              <a:ext cx="233727" cy="204653"/>
            </a:xfrm>
            <a:custGeom>
              <a:avLst/>
              <a:gdLst/>
              <a:ahLst/>
              <a:cxnLst/>
              <a:rect l="l" t="t" r="r" b="b"/>
              <a:pathLst>
                <a:path w="3931" h="3442" extrusionOk="0">
                  <a:moveTo>
                    <a:pt x="1477" y="1"/>
                  </a:moveTo>
                  <a:lnTo>
                    <a:pt x="1477" y="490"/>
                  </a:lnTo>
                  <a:lnTo>
                    <a:pt x="988" y="490"/>
                  </a:lnTo>
                  <a:lnTo>
                    <a:pt x="988" y="979"/>
                  </a:lnTo>
                  <a:lnTo>
                    <a:pt x="499" y="979"/>
                  </a:lnTo>
                  <a:lnTo>
                    <a:pt x="499" y="1476"/>
                  </a:lnTo>
                  <a:lnTo>
                    <a:pt x="1" y="1476"/>
                  </a:lnTo>
                  <a:lnTo>
                    <a:pt x="1" y="1965"/>
                  </a:lnTo>
                  <a:lnTo>
                    <a:pt x="499" y="1965"/>
                  </a:lnTo>
                  <a:lnTo>
                    <a:pt x="499" y="2454"/>
                  </a:lnTo>
                  <a:lnTo>
                    <a:pt x="988" y="2454"/>
                  </a:lnTo>
                  <a:lnTo>
                    <a:pt x="988" y="2943"/>
                  </a:lnTo>
                  <a:lnTo>
                    <a:pt x="1477" y="2943"/>
                  </a:lnTo>
                  <a:lnTo>
                    <a:pt x="1477" y="3441"/>
                  </a:lnTo>
                  <a:lnTo>
                    <a:pt x="1966" y="3441"/>
                  </a:lnTo>
                  <a:lnTo>
                    <a:pt x="1966" y="2454"/>
                  </a:lnTo>
                  <a:lnTo>
                    <a:pt x="3930" y="2454"/>
                  </a:lnTo>
                  <a:lnTo>
                    <a:pt x="3930" y="979"/>
                  </a:lnTo>
                  <a:lnTo>
                    <a:pt x="1966" y="979"/>
                  </a:lnTo>
                  <a:lnTo>
                    <a:pt x="19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281880" y="177128"/>
              <a:ext cx="2220232" cy="2220232"/>
            </a:xfrm>
            <a:custGeom>
              <a:avLst/>
              <a:gdLst/>
              <a:ahLst/>
              <a:cxnLst/>
              <a:rect l="l" t="t" r="r" b="b"/>
              <a:pathLst>
                <a:path w="57193" h="57193" extrusionOk="0">
                  <a:moveTo>
                    <a:pt x="1" y="0"/>
                  </a:moveTo>
                  <a:lnTo>
                    <a:pt x="1" y="57192"/>
                  </a:lnTo>
                  <a:lnTo>
                    <a:pt x="57192" y="57192"/>
                  </a:lnTo>
                  <a:lnTo>
                    <a:pt x="571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8"/>
            <p:cNvSpPr/>
            <p:nvPr/>
          </p:nvSpPr>
          <p:spPr>
            <a:xfrm>
              <a:off x="253775" y="147975"/>
              <a:ext cx="2220193" cy="2220232"/>
            </a:xfrm>
            <a:custGeom>
              <a:avLst/>
              <a:gdLst/>
              <a:ahLst/>
              <a:cxnLst/>
              <a:rect l="l" t="t" r="r" b="b"/>
              <a:pathLst>
                <a:path w="57192" h="57193" extrusionOk="0">
                  <a:moveTo>
                    <a:pt x="0" y="0"/>
                  </a:moveTo>
                  <a:lnTo>
                    <a:pt x="0" y="57192"/>
                  </a:lnTo>
                  <a:lnTo>
                    <a:pt x="57192" y="57192"/>
                  </a:lnTo>
                  <a:lnTo>
                    <a:pt x="571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253775" y="147975"/>
              <a:ext cx="2220193" cy="15606"/>
            </a:xfrm>
            <a:custGeom>
              <a:avLst/>
              <a:gdLst/>
              <a:ahLst/>
              <a:cxnLst/>
              <a:rect l="l" t="t" r="r" b="b"/>
              <a:pathLst>
                <a:path w="57192" h="402" extrusionOk="0">
                  <a:moveTo>
                    <a:pt x="0" y="0"/>
                  </a:moveTo>
                  <a:lnTo>
                    <a:pt x="0" y="402"/>
                  </a:lnTo>
                  <a:lnTo>
                    <a:pt x="57192" y="402"/>
                  </a:lnTo>
                  <a:lnTo>
                    <a:pt x="57192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2457979" y="147975"/>
              <a:ext cx="15644" cy="2220232"/>
            </a:xfrm>
            <a:custGeom>
              <a:avLst/>
              <a:gdLst/>
              <a:ahLst/>
              <a:cxnLst/>
              <a:rect l="l" t="t" r="r" b="b"/>
              <a:pathLst>
                <a:path w="403" h="57193" extrusionOk="0">
                  <a:moveTo>
                    <a:pt x="402" y="0"/>
                  </a:moveTo>
                  <a:lnTo>
                    <a:pt x="0" y="402"/>
                  </a:lnTo>
                  <a:lnTo>
                    <a:pt x="0" y="57192"/>
                  </a:lnTo>
                  <a:lnTo>
                    <a:pt x="402" y="57192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254784" y="147975"/>
              <a:ext cx="15606" cy="2220232"/>
            </a:xfrm>
            <a:custGeom>
              <a:avLst/>
              <a:gdLst/>
              <a:ahLst/>
              <a:cxnLst/>
              <a:rect l="l" t="t" r="r" b="b"/>
              <a:pathLst>
                <a:path w="402" h="57193" extrusionOk="0">
                  <a:moveTo>
                    <a:pt x="0" y="0"/>
                  </a:moveTo>
                  <a:lnTo>
                    <a:pt x="0" y="57192"/>
                  </a:lnTo>
                  <a:lnTo>
                    <a:pt x="402" y="57192"/>
                  </a:lnTo>
                  <a:lnTo>
                    <a:pt x="402" y="4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253775" y="147975"/>
              <a:ext cx="2220193" cy="2220232"/>
            </a:xfrm>
            <a:custGeom>
              <a:avLst/>
              <a:gdLst/>
              <a:ahLst/>
              <a:cxnLst/>
              <a:rect l="l" t="t" r="r" b="b"/>
              <a:pathLst>
                <a:path w="57192" h="57193" fill="none" extrusionOk="0">
                  <a:moveTo>
                    <a:pt x="0" y="0"/>
                  </a:moveTo>
                  <a:lnTo>
                    <a:pt x="57192" y="0"/>
                  </a:lnTo>
                  <a:lnTo>
                    <a:pt x="57192" y="57192"/>
                  </a:lnTo>
                  <a:lnTo>
                    <a:pt x="0" y="57192"/>
                  </a:lnTo>
                  <a:close/>
                </a:path>
              </a:pathLst>
            </a:custGeom>
            <a:noFill/>
            <a:ln w="217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270040" y="163542"/>
              <a:ext cx="2188012" cy="215296"/>
            </a:xfrm>
            <a:custGeom>
              <a:avLst/>
              <a:gdLst/>
              <a:ahLst/>
              <a:cxnLst/>
              <a:rect l="l" t="t" r="r" b="b"/>
              <a:pathLst>
                <a:path w="56363" h="5546" extrusionOk="0">
                  <a:moveTo>
                    <a:pt x="0" y="1"/>
                  </a:moveTo>
                  <a:lnTo>
                    <a:pt x="0" y="5545"/>
                  </a:lnTo>
                  <a:lnTo>
                    <a:pt x="56362" y="5545"/>
                  </a:lnTo>
                  <a:lnTo>
                    <a:pt x="563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270351" y="390673"/>
              <a:ext cx="2188050" cy="11530"/>
            </a:xfrm>
            <a:custGeom>
              <a:avLst/>
              <a:gdLst/>
              <a:ahLst/>
              <a:cxnLst/>
              <a:rect l="l" t="t" r="r" b="b"/>
              <a:pathLst>
                <a:path w="56364" h="297" extrusionOk="0">
                  <a:moveTo>
                    <a:pt x="1" y="0"/>
                  </a:moveTo>
                  <a:lnTo>
                    <a:pt x="1" y="297"/>
                  </a:lnTo>
                  <a:lnTo>
                    <a:pt x="56363" y="297"/>
                  </a:lnTo>
                  <a:lnTo>
                    <a:pt x="563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270351" y="378795"/>
              <a:ext cx="2188050" cy="11568"/>
            </a:xfrm>
            <a:custGeom>
              <a:avLst/>
              <a:gdLst/>
              <a:ahLst/>
              <a:cxnLst/>
              <a:rect l="l" t="t" r="r" b="b"/>
              <a:pathLst>
                <a:path w="56364" h="298" extrusionOk="0">
                  <a:moveTo>
                    <a:pt x="1" y="0"/>
                  </a:moveTo>
                  <a:lnTo>
                    <a:pt x="1" y="297"/>
                  </a:lnTo>
                  <a:lnTo>
                    <a:pt x="56363" y="297"/>
                  </a:lnTo>
                  <a:lnTo>
                    <a:pt x="563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2265435" y="204574"/>
              <a:ext cx="128844" cy="129504"/>
            </a:xfrm>
            <a:custGeom>
              <a:avLst/>
              <a:gdLst/>
              <a:ahLst/>
              <a:cxnLst/>
              <a:rect l="l" t="t" r="r" b="b"/>
              <a:pathLst>
                <a:path w="3319" h="3336" extrusionOk="0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lnTo>
                    <a:pt x="1" y="3100"/>
                  </a:lnTo>
                  <a:cubicBezTo>
                    <a:pt x="1" y="3205"/>
                    <a:pt x="36" y="3275"/>
                    <a:pt x="97" y="3336"/>
                  </a:cubicBezTo>
                  <a:lnTo>
                    <a:pt x="3319" y="114"/>
                  </a:lnTo>
                  <a:cubicBezTo>
                    <a:pt x="3266" y="44"/>
                    <a:pt x="3188" y="0"/>
                    <a:pt x="31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2269161" y="206282"/>
              <a:ext cx="129542" cy="129504"/>
            </a:xfrm>
            <a:custGeom>
              <a:avLst/>
              <a:gdLst/>
              <a:ahLst/>
              <a:cxnLst/>
              <a:rect l="l" t="t" r="r" b="b"/>
              <a:pathLst>
                <a:path w="3337" h="3336" extrusionOk="0">
                  <a:moveTo>
                    <a:pt x="3223" y="0"/>
                  </a:moveTo>
                  <a:lnTo>
                    <a:pt x="1" y="3222"/>
                  </a:lnTo>
                  <a:cubicBezTo>
                    <a:pt x="62" y="3292"/>
                    <a:pt x="141" y="3335"/>
                    <a:pt x="219" y="3335"/>
                  </a:cubicBezTo>
                  <a:lnTo>
                    <a:pt x="3039" y="3335"/>
                  </a:lnTo>
                  <a:cubicBezTo>
                    <a:pt x="3188" y="3335"/>
                    <a:pt x="3319" y="3205"/>
                    <a:pt x="3319" y="3047"/>
                  </a:cubicBezTo>
                  <a:lnTo>
                    <a:pt x="3319" y="236"/>
                  </a:lnTo>
                  <a:cubicBezTo>
                    <a:pt x="3336" y="131"/>
                    <a:pt x="3293" y="44"/>
                    <a:pt x="32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2267143" y="203875"/>
              <a:ext cx="131561" cy="131250"/>
            </a:xfrm>
            <a:custGeom>
              <a:avLst/>
              <a:gdLst/>
              <a:ahLst/>
              <a:cxnLst/>
              <a:rect l="l" t="t" r="r" b="b"/>
              <a:pathLst>
                <a:path w="3389" h="3381" fill="none" extrusionOk="0">
                  <a:moveTo>
                    <a:pt x="3100" y="3380"/>
                  </a:moveTo>
                  <a:lnTo>
                    <a:pt x="289" y="3380"/>
                  </a:lnTo>
                  <a:cubicBezTo>
                    <a:pt x="131" y="3380"/>
                    <a:pt x="1" y="3249"/>
                    <a:pt x="1" y="3101"/>
                  </a:cubicBezTo>
                  <a:lnTo>
                    <a:pt x="1" y="280"/>
                  </a:lnTo>
                  <a:cubicBezTo>
                    <a:pt x="1" y="132"/>
                    <a:pt x="131" y="1"/>
                    <a:pt x="289" y="1"/>
                  </a:cubicBezTo>
                  <a:lnTo>
                    <a:pt x="3100" y="1"/>
                  </a:lnTo>
                  <a:cubicBezTo>
                    <a:pt x="3257" y="1"/>
                    <a:pt x="3388" y="132"/>
                    <a:pt x="3388" y="280"/>
                  </a:cubicBezTo>
                  <a:lnTo>
                    <a:pt x="3388" y="3101"/>
                  </a:lnTo>
                  <a:cubicBezTo>
                    <a:pt x="3388" y="3249"/>
                    <a:pt x="3257" y="3380"/>
                    <a:pt x="3100" y="3380"/>
                  </a:cubicBezTo>
                  <a:close/>
                </a:path>
              </a:pathLst>
            </a:custGeom>
            <a:noFill/>
            <a:ln w="197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2280691" y="217112"/>
              <a:ext cx="104465" cy="104115"/>
            </a:xfrm>
            <a:custGeom>
              <a:avLst/>
              <a:gdLst/>
              <a:ahLst/>
              <a:cxnLst/>
              <a:rect l="l" t="t" r="r" b="b"/>
              <a:pathLst>
                <a:path w="2691" h="2682" extrusionOk="0">
                  <a:moveTo>
                    <a:pt x="263" y="0"/>
                  </a:moveTo>
                  <a:cubicBezTo>
                    <a:pt x="123" y="0"/>
                    <a:pt x="1" y="114"/>
                    <a:pt x="1" y="262"/>
                  </a:cubicBezTo>
                  <a:lnTo>
                    <a:pt x="1" y="2419"/>
                  </a:lnTo>
                  <a:cubicBezTo>
                    <a:pt x="1" y="2559"/>
                    <a:pt x="123" y="2681"/>
                    <a:pt x="263" y="2681"/>
                  </a:cubicBezTo>
                  <a:lnTo>
                    <a:pt x="2428" y="2681"/>
                  </a:lnTo>
                  <a:cubicBezTo>
                    <a:pt x="2568" y="2681"/>
                    <a:pt x="2690" y="2576"/>
                    <a:pt x="2690" y="2419"/>
                  </a:cubicBezTo>
                  <a:lnTo>
                    <a:pt x="2690" y="262"/>
                  </a:lnTo>
                  <a:cubicBezTo>
                    <a:pt x="2690" y="114"/>
                    <a:pt x="2568" y="0"/>
                    <a:pt x="24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2308485" y="242888"/>
              <a:ext cx="47516" cy="52562"/>
            </a:xfrm>
            <a:custGeom>
              <a:avLst/>
              <a:gdLst/>
              <a:ahLst/>
              <a:cxnLst/>
              <a:rect l="l" t="t" r="r" b="b"/>
              <a:pathLst>
                <a:path w="1224" h="1354" extrusionOk="0">
                  <a:moveTo>
                    <a:pt x="987" y="0"/>
                  </a:moveTo>
                  <a:lnTo>
                    <a:pt x="717" y="358"/>
                  </a:lnTo>
                  <a:cubicBezTo>
                    <a:pt x="673" y="410"/>
                    <a:pt x="638" y="463"/>
                    <a:pt x="612" y="506"/>
                  </a:cubicBezTo>
                  <a:cubicBezTo>
                    <a:pt x="586" y="480"/>
                    <a:pt x="551" y="419"/>
                    <a:pt x="498" y="349"/>
                  </a:cubicBezTo>
                  <a:lnTo>
                    <a:pt x="263" y="9"/>
                  </a:lnTo>
                  <a:lnTo>
                    <a:pt x="53" y="9"/>
                  </a:lnTo>
                  <a:lnTo>
                    <a:pt x="507" y="655"/>
                  </a:lnTo>
                  <a:lnTo>
                    <a:pt x="13" y="1336"/>
                  </a:lnTo>
                  <a:lnTo>
                    <a:pt x="202" y="1336"/>
                  </a:lnTo>
                  <a:lnTo>
                    <a:pt x="542" y="873"/>
                  </a:lnTo>
                  <a:cubicBezTo>
                    <a:pt x="551" y="856"/>
                    <a:pt x="577" y="812"/>
                    <a:pt x="612" y="768"/>
                  </a:cubicBezTo>
                  <a:cubicBezTo>
                    <a:pt x="621" y="803"/>
                    <a:pt x="638" y="830"/>
                    <a:pt x="664" y="856"/>
                  </a:cubicBezTo>
                  <a:lnTo>
                    <a:pt x="1005" y="1336"/>
                  </a:lnTo>
                  <a:lnTo>
                    <a:pt x="1223" y="1336"/>
                  </a:lnTo>
                  <a:lnTo>
                    <a:pt x="717" y="629"/>
                  </a:lnTo>
                  <a:lnTo>
                    <a:pt x="1188" y="0"/>
                  </a:lnTo>
                  <a:close/>
                  <a:moveTo>
                    <a:pt x="1" y="1336"/>
                  </a:moveTo>
                  <a:lnTo>
                    <a:pt x="1" y="1353"/>
                  </a:lnTo>
                  <a:lnTo>
                    <a:pt x="13" y="133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8"/>
          <p:cNvSpPr txBox="1">
            <a:spLocks noGrp="1"/>
          </p:cNvSpPr>
          <p:nvPr>
            <p:ph type="title"/>
          </p:nvPr>
        </p:nvSpPr>
        <p:spPr>
          <a:xfrm>
            <a:off x="1388250" y="1882000"/>
            <a:ext cx="6367800" cy="17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13"/>
          <p:cNvPicPr preferRelativeResize="0"/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p13"/>
          <p:cNvGrpSpPr/>
          <p:nvPr/>
        </p:nvGrpSpPr>
        <p:grpSpPr>
          <a:xfrm>
            <a:off x="362413" y="315677"/>
            <a:ext cx="8419146" cy="4452067"/>
            <a:chOff x="324213" y="315677"/>
            <a:chExt cx="8419146" cy="4452067"/>
          </a:xfrm>
        </p:grpSpPr>
        <p:sp>
          <p:nvSpPr>
            <p:cNvPr id="193" name="Google Shape;193;p13"/>
            <p:cNvSpPr/>
            <p:nvPr/>
          </p:nvSpPr>
          <p:spPr>
            <a:xfrm>
              <a:off x="324213" y="315727"/>
              <a:ext cx="8419146" cy="4451992"/>
            </a:xfrm>
            <a:custGeom>
              <a:avLst/>
              <a:gdLst/>
              <a:ahLst/>
              <a:cxnLst/>
              <a:rect l="l" t="t" r="r" b="b"/>
              <a:pathLst>
                <a:path w="80087" h="80079" extrusionOk="0">
                  <a:moveTo>
                    <a:pt x="0" y="1"/>
                  </a:moveTo>
                  <a:lnTo>
                    <a:pt x="0" y="80078"/>
                  </a:lnTo>
                  <a:lnTo>
                    <a:pt x="80086" y="80078"/>
                  </a:lnTo>
                  <a:lnTo>
                    <a:pt x="800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dist="47625" dir="30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3"/>
            <p:cNvSpPr/>
            <p:nvPr/>
          </p:nvSpPr>
          <p:spPr>
            <a:xfrm>
              <a:off x="324213" y="315752"/>
              <a:ext cx="8419146" cy="4451992"/>
            </a:xfrm>
            <a:custGeom>
              <a:avLst/>
              <a:gdLst/>
              <a:ahLst/>
              <a:cxnLst/>
              <a:rect l="l" t="t" r="r" b="b"/>
              <a:pathLst>
                <a:path w="80087" h="80079" fill="none" extrusionOk="0">
                  <a:moveTo>
                    <a:pt x="0" y="1"/>
                  </a:moveTo>
                  <a:lnTo>
                    <a:pt x="80086" y="1"/>
                  </a:lnTo>
                  <a:lnTo>
                    <a:pt x="80086" y="80078"/>
                  </a:lnTo>
                  <a:lnTo>
                    <a:pt x="0" y="80078"/>
                  </a:lnTo>
                  <a:close/>
                </a:path>
              </a:pathLst>
            </a:custGeom>
            <a:noFill/>
            <a:ln w="3050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3"/>
            <p:cNvSpPr/>
            <p:nvPr/>
          </p:nvSpPr>
          <p:spPr>
            <a:xfrm>
              <a:off x="326149" y="315752"/>
              <a:ext cx="60435" cy="4451992"/>
            </a:xfrm>
            <a:custGeom>
              <a:avLst/>
              <a:gdLst/>
              <a:ahLst/>
              <a:cxnLst/>
              <a:rect l="l" t="t" r="r" b="b"/>
              <a:pathLst>
                <a:path w="568" h="80079" extrusionOk="0">
                  <a:moveTo>
                    <a:pt x="0" y="1"/>
                  </a:moveTo>
                  <a:lnTo>
                    <a:pt x="0" y="80078"/>
                  </a:lnTo>
                  <a:lnTo>
                    <a:pt x="568" y="80078"/>
                  </a:lnTo>
                  <a:lnTo>
                    <a:pt x="568" y="5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8681843" y="315677"/>
              <a:ext cx="61281" cy="4451992"/>
            </a:xfrm>
            <a:custGeom>
              <a:avLst/>
              <a:gdLst/>
              <a:ahLst/>
              <a:cxnLst/>
              <a:rect l="l" t="t" r="r" b="b"/>
              <a:pathLst>
                <a:path w="569" h="80079" extrusionOk="0">
                  <a:moveTo>
                    <a:pt x="568" y="1"/>
                  </a:moveTo>
                  <a:lnTo>
                    <a:pt x="1" y="568"/>
                  </a:lnTo>
                  <a:lnTo>
                    <a:pt x="1" y="80078"/>
                  </a:lnTo>
                  <a:lnTo>
                    <a:pt x="568" y="80078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13"/>
          <p:cNvSpPr txBox="1">
            <a:spLocks noGrp="1"/>
          </p:cNvSpPr>
          <p:nvPr>
            <p:ph type="title"/>
          </p:nvPr>
        </p:nvSpPr>
        <p:spPr>
          <a:xfrm>
            <a:off x="713225" y="513700"/>
            <a:ext cx="77175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subTitle" idx="1"/>
          </p:nvPr>
        </p:nvSpPr>
        <p:spPr>
          <a:xfrm>
            <a:off x="1838350" y="1645750"/>
            <a:ext cx="24741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 Black"/>
              <a:buNone/>
              <a:defRPr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199" name="Google Shape;199;p13"/>
          <p:cNvSpPr txBox="1">
            <a:spLocks noGrp="1"/>
          </p:cNvSpPr>
          <p:nvPr>
            <p:ph type="subTitle" idx="2"/>
          </p:nvPr>
        </p:nvSpPr>
        <p:spPr>
          <a:xfrm>
            <a:off x="5725613" y="1645750"/>
            <a:ext cx="24741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 Black"/>
              <a:buNone/>
              <a:defRPr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200" name="Google Shape;200;p13"/>
          <p:cNvSpPr txBox="1">
            <a:spLocks noGrp="1"/>
          </p:cNvSpPr>
          <p:nvPr>
            <p:ph type="subTitle" idx="3"/>
          </p:nvPr>
        </p:nvSpPr>
        <p:spPr>
          <a:xfrm>
            <a:off x="1838350" y="3183668"/>
            <a:ext cx="24741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 Black"/>
              <a:buNone/>
              <a:defRPr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201" name="Google Shape;201;p13"/>
          <p:cNvSpPr txBox="1">
            <a:spLocks noGrp="1"/>
          </p:cNvSpPr>
          <p:nvPr>
            <p:ph type="subTitle" idx="4"/>
          </p:nvPr>
        </p:nvSpPr>
        <p:spPr>
          <a:xfrm>
            <a:off x="5725613" y="3183678"/>
            <a:ext cx="24741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 Black"/>
              <a:buNone/>
              <a:defRPr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202" name="Google Shape;202;p13"/>
          <p:cNvSpPr txBox="1">
            <a:spLocks noGrp="1"/>
          </p:cNvSpPr>
          <p:nvPr>
            <p:ph type="subTitle" idx="5"/>
          </p:nvPr>
        </p:nvSpPr>
        <p:spPr>
          <a:xfrm>
            <a:off x="1838361" y="1979323"/>
            <a:ext cx="2474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subTitle" idx="6"/>
          </p:nvPr>
        </p:nvSpPr>
        <p:spPr>
          <a:xfrm>
            <a:off x="5725613" y="1979328"/>
            <a:ext cx="2474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3"/>
          <p:cNvSpPr txBox="1">
            <a:spLocks noGrp="1"/>
          </p:cNvSpPr>
          <p:nvPr>
            <p:ph type="subTitle" idx="7"/>
          </p:nvPr>
        </p:nvSpPr>
        <p:spPr>
          <a:xfrm>
            <a:off x="1838361" y="3514403"/>
            <a:ext cx="24741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3"/>
          <p:cNvSpPr txBox="1">
            <a:spLocks noGrp="1"/>
          </p:cNvSpPr>
          <p:nvPr>
            <p:ph type="subTitle" idx="8"/>
          </p:nvPr>
        </p:nvSpPr>
        <p:spPr>
          <a:xfrm>
            <a:off x="5725613" y="3521672"/>
            <a:ext cx="2474100" cy="57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3"/>
          <p:cNvSpPr txBox="1">
            <a:spLocks noGrp="1"/>
          </p:cNvSpPr>
          <p:nvPr>
            <p:ph type="title" idx="9" hasCustomPrompt="1"/>
          </p:nvPr>
        </p:nvSpPr>
        <p:spPr>
          <a:xfrm>
            <a:off x="908375" y="1909049"/>
            <a:ext cx="930000" cy="460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7" name="Google Shape;207;p13"/>
          <p:cNvSpPr txBox="1">
            <a:spLocks noGrp="1"/>
          </p:cNvSpPr>
          <p:nvPr>
            <p:ph type="title" idx="13" hasCustomPrompt="1"/>
          </p:nvPr>
        </p:nvSpPr>
        <p:spPr>
          <a:xfrm>
            <a:off x="4867363" y="1909062"/>
            <a:ext cx="930000" cy="460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8" name="Google Shape;208;p13"/>
          <p:cNvSpPr txBox="1">
            <a:spLocks noGrp="1"/>
          </p:cNvSpPr>
          <p:nvPr>
            <p:ph type="title" idx="14" hasCustomPrompt="1"/>
          </p:nvPr>
        </p:nvSpPr>
        <p:spPr>
          <a:xfrm>
            <a:off x="908375" y="3443363"/>
            <a:ext cx="930000" cy="460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9" name="Google Shape;209;p13"/>
          <p:cNvSpPr txBox="1">
            <a:spLocks noGrp="1"/>
          </p:cNvSpPr>
          <p:nvPr>
            <p:ph type="title" idx="15" hasCustomPrompt="1"/>
          </p:nvPr>
        </p:nvSpPr>
        <p:spPr>
          <a:xfrm>
            <a:off x="4867383" y="3443375"/>
            <a:ext cx="930000" cy="460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20"/>
          <p:cNvPicPr preferRelativeResize="0"/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 flipH="1"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7" name="Google Shape;347;p20"/>
          <p:cNvGrpSpPr/>
          <p:nvPr/>
        </p:nvGrpSpPr>
        <p:grpSpPr>
          <a:xfrm>
            <a:off x="6541800" y="2581975"/>
            <a:ext cx="2248337" cy="2249386"/>
            <a:chOff x="253775" y="147975"/>
            <a:chExt cx="2248337" cy="2249386"/>
          </a:xfrm>
        </p:grpSpPr>
        <p:sp>
          <p:nvSpPr>
            <p:cNvPr id="348" name="Google Shape;348;p20"/>
            <p:cNvSpPr/>
            <p:nvPr/>
          </p:nvSpPr>
          <p:spPr>
            <a:xfrm>
              <a:off x="1408711" y="1111100"/>
              <a:ext cx="233668" cy="204653"/>
            </a:xfrm>
            <a:custGeom>
              <a:avLst/>
              <a:gdLst/>
              <a:ahLst/>
              <a:cxnLst/>
              <a:rect l="l" t="t" r="r" b="b"/>
              <a:pathLst>
                <a:path w="3930" h="3442" extrusionOk="0">
                  <a:moveTo>
                    <a:pt x="1965" y="1"/>
                  </a:moveTo>
                  <a:lnTo>
                    <a:pt x="1965" y="979"/>
                  </a:lnTo>
                  <a:lnTo>
                    <a:pt x="0" y="979"/>
                  </a:lnTo>
                  <a:lnTo>
                    <a:pt x="0" y="2454"/>
                  </a:lnTo>
                  <a:lnTo>
                    <a:pt x="1965" y="2454"/>
                  </a:lnTo>
                  <a:lnTo>
                    <a:pt x="1965" y="3441"/>
                  </a:lnTo>
                  <a:lnTo>
                    <a:pt x="2454" y="3441"/>
                  </a:lnTo>
                  <a:lnTo>
                    <a:pt x="2454" y="2943"/>
                  </a:lnTo>
                  <a:lnTo>
                    <a:pt x="2943" y="2943"/>
                  </a:lnTo>
                  <a:lnTo>
                    <a:pt x="2943" y="2454"/>
                  </a:lnTo>
                  <a:lnTo>
                    <a:pt x="3440" y="2454"/>
                  </a:lnTo>
                  <a:lnTo>
                    <a:pt x="3440" y="1965"/>
                  </a:lnTo>
                  <a:lnTo>
                    <a:pt x="3929" y="1965"/>
                  </a:lnTo>
                  <a:lnTo>
                    <a:pt x="3929" y="1476"/>
                  </a:lnTo>
                  <a:lnTo>
                    <a:pt x="3440" y="1476"/>
                  </a:lnTo>
                  <a:lnTo>
                    <a:pt x="3440" y="979"/>
                  </a:lnTo>
                  <a:lnTo>
                    <a:pt x="2943" y="979"/>
                  </a:lnTo>
                  <a:lnTo>
                    <a:pt x="2943" y="490"/>
                  </a:lnTo>
                  <a:lnTo>
                    <a:pt x="2454" y="490"/>
                  </a:lnTo>
                  <a:lnTo>
                    <a:pt x="2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906125" y="1111100"/>
              <a:ext cx="233727" cy="204653"/>
            </a:xfrm>
            <a:custGeom>
              <a:avLst/>
              <a:gdLst/>
              <a:ahLst/>
              <a:cxnLst/>
              <a:rect l="l" t="t" r="r" b="b"/>
              <a:pathLst>
                <a:path w="3931" h="3442" extrusionOk="0">
                  <a:moveTo>
                    <a:pt x="1477" y="1"/>
                  </a:moveTo>
                  <a:lnTo>
                    <a:pt x="1477" y="490"/>
                  </a:lnTo>
                  <a:lnTo>
                    <a:pt x="988" y="490"/>
                  </a:lnTo>
                  <a:lnTo>
                    <a:pt x="988" y="979"/>
                  </a:lnTo>
                  <a:lnTo>
                    <a:pt x="499" y="979"/>
                  </a:lnTo>
                  <a:lnTo>
                    <a:pt x="499" y="1476"/>
                  </a:lnTo>
                  <a:lnTo>
                    <a:pt x="1" y="1476"/>
                  </a:lnTo>
                  <a:lnTo>
                    <a:pt x="1" y="1965"/>
                  </a:lnTo>
                  <a:lnTo>
                    <a:pt x="499" y="1965"/>
                  </a:lnTo>
                  <a:lnTo>
                    <a:pt x="499" y="2454"/>
                  </a:lnTo>
                  <a:lnTo>
                    <a:pt x="988" y="2454"/>
                  </a:lnTo>
                  <a:lnTo>
                    <a:pt x="988" y="2943"/>
                  </a:lnTo>
                  <a:lnTo>
                    <a:pt x="1477" y="2943"/>
                  </a:lnTo>
                  <a:lnTo>
                    <a:pt x="1477" y="3441"/>
                  </a:lnTo>
                  <a:lnTo>
                    <a:pt x="1966" y="3441"/>
                  </a:lnTo>
                  <a:lnTo>
                    <a:pt x="1966" y="2454"/>
                  </a:lnTo>
                  <a:lnTo>
                    <a:pt x="3930" y="2454"/>
                  </a:lnTo>
                  <a:lnTo>
                    <a:pt x="3930" y="979"/>
                  </a:lnTo>
                  <a:lnTo>
                    <a:pt x="1966" y="979"/>
                  </a:lnTo>
                  <a:lnTo>
                    <a:pt x="19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281880" y="177128"/>
              <a:ext cx="2220232" cy="2220232"/>
            </a:xfrm>
            <a:custGeom>
              <a:avLst/>
              <a:gdLst/>
              <a:ahLst/>
              <a:cxnLst/>
              <a:rect l="l" t="t" r="r" b="b"/>
              <a:pathLst>
                <a:path w="57193" h="57193" extrusionOk="0">
                  <a:moveTo>
                    <a:pt x="1" y="0"/>
                  </a:moveTo>
                  <a:lnTo>
                    <a:pt x="1" y="57192"/>
                  </a:lnTo>
                  <a:lnTo>
                    <a:pt x="57192" y="57192"/>
                  </a:lnTo>
                  <a:lnTo>
                    <a:pt x="571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253775" y="147975"/>
              <a:ext cx="2220193" cy="2220232"/>
            </a:xfrm>
            <a:custGeom>
              <a:avLst/>
              <a:gdLst/>
              <a:ahLst/>
              <a:cxnLst/>
              <a:rect l="l" t="t" r="r" b="b"/>
              <a:pathLst>
                <a:path w="57192" h="57193" extrusionOk="0">
                  <a:moveTo>
                    <a:pt x="0" y="0"/>
                  </a:moveTo>
                  <a:lnTo>
                    <a:pt x="0" y="57192"/>
                  </a:lnTo>
                  <a:lnTo>
                    <a:pt x="57192" y="57192"/>
                  </a:lnTo>
                  <a:lnTo>
                    <a:pt x="571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0"/>
            <p:cNvSpPr/>
            <p:nvPr/>
          </p:nvSpPr>
          <p:spPr>
            <a:xfrm>
              <a:off x="253775" y="147975"/>
              <a:ext cx="2220193" cy="15606"/>
            </a:xfrm>
            <a:custGeom>
              <a:avLst/>
              <a:gdLst/>
              <a:ahLst/>
              <a:cxnLst/>
              <a:rect l="l" t="t" r="r" b="b"/>
              <a:pathLst>
                <a:path w="57192" h="402" extrusionOk="0">
                  <a:moveTo>
                    <a:pt x="0" y="0"/>
                  </a:moveTo>
                  <a:lnTo>
                    <a:pt x="0" y="402"/>
                  </a:lnTo>
                  <a:lnTo>
                    <a:pt x="57192" y="402"/>
                  </a:lnTo>
                  <a:lnTo>
                    <a:pt x="57192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0"/>
            <p:cNvSpPr/>
            <p:nvPr/>
          </p:nvSpPr>
          <p:spPr>
            <a:xfrm>
              <a:off x="2457979" y="147975"/>
              <a:ext cx="15644" cy="2220232"/>
            </a:xfrm>
            <a:custGeom>
              <a:avLst/>
              <a:gdLst/>
              <a:ahLst/>
              <a:cxnLst/>
              <a:rect l="l" t="t" r="r" b="b"/>
              <a:pathLst>
                <a:path w="403" h="57193" extrusionOk="0">
                  <a:moveTo>
                    <a:pt x="402" y="0"/>
                  </a:moveTo>
                  <a:lnTo>
                    <a:pt x="0" y="402"/>
                  </a:lnTo>
                  <a:lnTo>
                    <a:pt x="0" y="57192"/>
                  </a:lnTo>
                  <a:lnTo>
                    <a:pt x="402" y="57192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254784" y="147975"/>
              <a:ext cx="15606" cy="2220232"/>
            </a:xfrm>
            <a:custGeom>
              <a:avLst/>
              <a:gdLst/>
              <a:ahLst/>
              <a:cxnLst/>
              <a:rect l="l" t="t" r="r" b="b"/>
              <a:pathLst>
                <a:path w="402" h="57193" extrusionOk="0">
                  <a:moveTo>
                    <a:pt x="0" y="0"/>
                  </a:moveTo>
                  <a:lnTo>
                    <a:pt x="0" y="57192"/>
                  </a:lnTo>
                  <a:lnTo>
                    <a:pt x="402" y="57192"/>
                  </a:lnTo>
                  <a:lnTo>
                    <a:pt x="402" y="4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253775" y="147975"/>
              <a:ext cx="2220193" cy="2220232"/>
            </a:xfrm>
            <a:custGeom>
              <a:avLst/>
              <a:gdLst/>
              <a:ahLst/>
              <a:cxnLst/>
              <a:rect l="l" t="t" r="r" b="b"/>
              <a:pathLst>
                <a:path w="57192" h="57193" fill="none" extrusionOk="0">
                  <a:moveTo>
                    <a:pt x="0" y="0"/>
                  </a:moveTo>
                  <a:lnTo>
                    <a:pt x="57192" y="0"/>
                  </a:lnTo>
                  <a:lnTo>
                    <a:pt x="57192" y="57192"/>
                  </a:lnTo>
                  <a:lnTo>
                    <a:pt x="0" y="57192"/>
                  </a:lnTo>
                  <a:close/>
                </a:path>
              </a:pathLst>
            </a:custGeom>
            <a:noFill/>
            <a:ln w="217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0"/>
            <p:cNvSpPr/>
            <p:nvPr/>
          </p:nvSpPr>
          <p:spPr>
            <a:xfrm>
              <a:off x="270040" y="163542"/>
              <a:ext cx="2188012" cy="215296"/>
            </a:xfrm>
            <a:custGeom>
              <a:avLst/>
              <a:gdLst/>
              <a:ahLst/>
              <a:cxnLst/>
              <a:rect l="l" t="t" r="r" b="b"/>
              <a:pathLst>
                <a:path w="56363" h="5546" extrusionOk="0">
                  <a:moveTo>
                    <a:pt x="0" y="1"/>
                  </a:moveTo>
                  <a:lnTo>
                    <a:pt x="0" y="5545"/>
                  </a:lnTo>
                  <a:lnTo>
                    <a:pt x="56362" y="5545"/>
                  </a:lnTo>
                  <a:lnTo>
                    <a:pt x="563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0"/>
            <p:cNvSpPr/>
            <p:nvPr/>
          </p:nvSpPr>
          <p:spPr>
            <a:xfrm>
              <a:off x="270351" y="390673"/>
              <a:ext cx="2188050" cy="11530"/>
            </a:xfrm>
            <a:custGeom>
              <a:avLst/>
              <a:gdLst/>
              <a:ahLst/>
              <a:cxnLst/>
              <a:rect l="l" t="t" r="r" b="b"/>
              <a:pathLst>
                <a:path w="56364" h="297" extrusionOk="0">
                  <a:moveTo>
                    <a:pt x="1" y="0"/>
                  </a:moveTo>
                  <a:lnTo>
                    <a:pt x="1" y="297"/>
                  </a:lnTo>
                  <a:lnTo>
                    <a:pt x="56363" y="297"/>
                  </a:lnTo>
                  <a:lnTo>
                    <a:pt x="563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0"/>
            <p:cNvSpPr/>
            <p:nvPr/>
          </p:nvSpPr>
          <p:spPr>
            <a:xfrm>
              <a:off x="270351" y="378795"/>
              <a:ext cx="2188050" cy="11568"/>
            </a:xfrm>
            <a:custGeom>
              <a:avLst/>
              <a:gdLst/>
              <a:ahLst/>
              <a:cxnLst/>
              <a:rect l="l" t="t" r="r" b="b"/>
              <a:pathLst>
                <a:path w="56364" h="298" extrusionOk="0">
                  <a:moveTo>
                    <a:pt x="1" y="0"/>
                  </a:moveTo>
                  <a:lnTo>
                    <a:pt x="1" y="297"/>
                  </a:lnTo>
                  <a:lnTo>
                    <a:pt x="56363" y="297"/>
                  </a:lnTo>
                  <a:lnTo>
                    <a:pt x="563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0"/>
            <p:cNvSpPr/>
            <p:nvPr/>
          </p:nvSpPr>
          <p:spPr>
            <a:xfrm>
              <a:off x="2265435" y="204574"/>
              <a:ext cx="128844" cy="129504"/>
            </a:xfrm>
            <a:custGeom>
              <a:avLst/>
              <a:gdLst/>
              <a:ahLst/>
              <a:cxnLst/>
              <a:rect l="l" t="t" r="r" b="b"/>
              <a:pathLst>
                <a:path w="3319" h="3336" extrusionOk="0">
                  <a:moveTo>
                    <a:pt x="289" y="0"/>
                  </a:moveTo>
                  <a:cubicBezTo>
                    <a:pt x="132" y="0"/>
                    <a:pt x="1" y="131"/>
                    <a:pt x="1" y="289"/>
                  </a:cubicBezTo>
                  <a:lnTo>
                    <a:pt x="1" y="3100"/>
                  </a:lnTo>
                  <a:cubicBezTo>
                    <a:pt x="1" y="3205"/>
                    <a:pt x="36" y="3275"/>
                    <a:pt x="97" y="3336"/>
                  </a:cubicBezTo>
                  <a:lnTo>
                    <a:pt x="3319" y="114"/>
                  </a:lnTo>
                  <a:cubicBezTo>
                    <a:pt x="3266" y="44"/>
                    <a:pt x="3188" y="0"/>
                    <a:pt x="31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2269161" y="206282"/>
              <a:ext cx="129542" cy="129504"/>
            </a:xfrm>
            <a:custGeom>
              <a:avLst/>
              <a:gdLst/>
              <a:ahLst/>
              <a:cxnLst/>
              <a:rect l="l" t="t" r="r" b="b"/>
              <a:pathLst>
                <a:path w="3337" h="3336" extrusionOk="0">
                  <a:moveTo>
                    <a:pt x="3223" y="0"/>
                  </a:moveTo>
                  <a:lnTo>
                    <a:pt x="1" y="3222"/>
                  </a:lnTo>
                  <a:cubicBezTo>
                    <a:pt x="62" y="3292"/>
                    <a:pt x="141" y="3335"/>
                    <a:pt x="219" y="3335"/>
                  </a:cubicBezTo>
                  <a:lnTo>
                    <a:pt x="3039" y="3335"/>
                  </a:lnTo>
                  <a:cubicBezTo>
                    <a:pt x="3188" y="3335"/>
                    <a:pt x="3319" y="3205"/>
                    <a:pt x="3319" y="3047"/>
                  </a:cubicBezTo>
                  <a:lnTo>
                    <a:pt x="3319" y="236"/>
                  </a:lnTo>
                  <a:cubicBezTo>
                    <a:pt x="3336" y="131"/>
                    <a:pt x="3293" y="44"/>
                    <a:pt x="32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2267143" y="203875"/>
              <a:ext cx="131561" cy="131250"/>
            </a:xfrm>
            <a:custGeom>
              <a:avLst/>
              <a:gdLst/>
              <a:ahLst/>
              <a:cxnLst/>
              <a:rect l="l" t="t" r="r" b="b"/>
              <a:pathLst>
                <a:path w="3389" h="3381" fill="none" extrusionOk="0">
                  <a:moveTo>
                    <a:pt x="3100" y="3380"/>
                  </a:moveTo>
                  <a:lnTo>
                    <a:pt x="289" y="3380"/>
                  </a:lnTo>
                  <a:cubicBezTo>
                    <a:pt x="131" y="3380"/>
                    <a:pt x="1" y="3249"/>
                    <a:pt x="1" y="3101"/>
                  </a:cubicBezTo>
                  <a:lnTo>
                    <a:pt x="1" y="280"/>
                  </a:lnTo>
                  <a:cubicBezTo>
                    <a:pt x="1" y="132"/>
                    <a:pt x="131" y="1"/>
                    <a:pt x="289" y="1"/>
                  </a:cubicBezTo>
                  <a:lnTo>
                    <a:pt x="3100" y="1"/>
                  </a:lnTo>
                  <a:cubicBezTo>
                    <a:pt x="3257" y="1"/>
                    <a:pt x="3388" y="132"/>
                    <a:pt x="3388" y="280"/>
                  </a:cubicBezTo>
                  <a:lnTo>
                    <a:pt x="3388" y="3101"/>
                  </a:lnTo>
                  <a:cubicBezTo>
                    <a:pt x="3388" y="3249"/>
                    <a:pt x="3257" y="3380"/>
                    <a:pt x="3100" y="3380"/>
                  </a:cubicBezTo>
                  <a:close/>
                </a:path>
              </a:pathLst>
            </a:custGeom>
            <a:noFill/>
            <a:ln w="197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0"/>
            <p:cNvSpPr/>
            <p:nvPr/>
          </p:nvSpPr>
          <p:spPr>
            <a:xfrm>
              <a:off x="2280691" y="217112"/>
              <a:ext cx="104465" cy="104115"/>
            </a:xfrm>
            <a:custGeom>
              <a:avLst/>
              <a:gdLst/>
              <a:ahLst/>
              <a:cxnLst/>
              <a:rect l="l" t="t" r="r" b="b"/>
              <a:pathLst>
                <a:path w="2691" h="2682" extrusionOk="0">
                  <a:moveTo>
                    <a:pt x="263" y="0"/>
                  </a:moveTo>
                  <a:cubicBezTo>
                    <a:pt x="123" y="0"/>
                    <a:pt x="1" y="114"/>
                    <a:pt x="1" y="262"/>
                  </a:cubicBezTo>
                  <a:lnTo>
                    <a:pt x="1" y="2419"/>
                  </a:lnTo>
                  <a:cubicBezTo>
                    <a:pt x="1" y="2559"/>
                    <a:pt x="123" y="2681"/>
                    <a:pt x="263" y="2681"/>
                  </a:cubicBezTo>
                  <a:lnTo>
                    <a:pt x="2428" y="2681"/>
                  </a:lnTo>
                  <a:cubicBezTo>
                    <a:pt x="2568" y="2681"/>
                    <a:pt x="2690" y="2576"/>
                    <a:pt x="2690" y="2419"/>
                  </a:cubicBezTo>
                  <a:lnTo>
                    <a:pt x="2690" y="262"/>
                  </a:lnTo>
                  <a:cubicBezTo>
                    <a:pt x="2690" y="114"/>
                    <a:pt x="2568" y="0"/>
                    <a:pt x="24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0"/>
            <p:cNvSpPr/>
            <p:nvPr/>
          </p:nvSpPr>
          <p:spPr>
            <a:xfrm>
              <a:off x="2308485" y="242888"/>
              <a:ext cx="47516" cy="52562"/>
            </a:xfrm>
            <a:custGeom>
              <a:avLst/>
              <a:gdLst/>
              <a:ahLst/>
              <a:cxnLst/>
              <a:rect l="l" t="t" r="r" b="b"/>
              <a:pathLst>
                <a:path w="1224" h="1354" extrusionOk="0">
                  <a:moveTo>
                    <a:pt x="987" y="0"/>
                  </a:moveTo>
                  <a:lnTo>
                    <a:pt x="717" y="358"/>
                  </a:lnTo>
                  <a:cubicBezTo>
                    <a:pt x="673" y="410"/>
                    <a:pt x="638" y="463"/>
                    <a:pt x="612" y="506"/>
                  </a:cubicBezTo>
                  <a:cubicBezTo>
                    <a:pt x="586" y="480"/>
                    <a:pt x="551" y="419"/>
                    <a:pt x="498" y="349"/>
                  </a:cubicBezTo>
                  <a:lnTo>
                    <a:pt x="263" y="9"/>
                  </a:lnTo>
                  <a:lnTo>
                    <a:pt x="53" y="9"/>
                  </a:lnTo>
                  <a:lnTo>
                    <a:pt x="507" y="655"/>
                  </a:lnTo>
                  <a:lnTo>
                    <a:pt x="13" y="1336"/>
                  </a:lnTo>
                  <a:lnTo>
                    <a:pt x="202" y="1336"/>
                  </a:lnTo>
                  <a:lnTo>
                    <a:pt x="542" y="873"/>
                  </a:lnTo>
                  <a:cubicBezTo>
                    <a:pt x="551" y="856"/>
                    <a:pt x="577" y="812"/>
                    <a:pt x="612" y="768"/>
                  </a:cubicBezTo>
                  <a:cubicBezTo>
                    <a:pt x="621" y="803"/>
                    <a:pt x="638" y="830"/>
                    <a:pt x="664" y="856"/>
                  </a:cubicBezTo>
                  <a:lnTo>
                    <a:pt x="1005" y="1336"/>
                  </a:lnTo>
                  <a:lnTo>
                    <a:pt x="1223" y="1336"/>
                  </a:lnTo>
                  <a:lnTo>
                    <a:pt x="717" y="629"/>
                  </a:lnTo>
                  <a:lnTo>
                    <a:pt x="1188" y="0"/>
                  </a:lnTo>
                  <a:close/>
                  <a:moveTo>
                    <a:pt x="1" y="1336"/>
                  </a:moveTo>
                  <a:lnTo>
                    <a:pt x="1" y="1353"/>
                  </a:lnTo>
                  <a:lnTo>
                    <a:pt x="13" y="133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" name="Google Shape;364;p20"/>
          <p:cNvGrpSpPr/>
          <p:nvPr/>
        </p:nvGrpSpPr>
        <p:grpSpPr>
          <a:xfrm>
            <a:off x="1040806" y="584391"/>
            <a:ext cx="7062703" cy="4000719"/>
            <a:chOff x="2974275" y="1679475"/>
            <a:chExt cx="2027473" cy="2041808"/>
          </a:xfrm>
        </p:grpSpPr>
        <p:sp>
          <p:nvSpPr>
            <p:cNvPr id="365" name="Google Shape;365;p20"/>
            <p:cNvSpPr/>
            <p:nvPr/>
          </p:nvSpPr>
          <p:spPr>
            <a:xfrm>
              <a:off x="2999798" y="1706121"/>
              <a:ext cx="2001950" cy="2015163"/>
            </a:xfrm>
            <a:custGeom>
              <a:avLst/>
              <a:gdLst/>
              <a:ahLst/>
              <a:cxnLst/>
              <a:rect l="l" t="t" r="r" b="b"/>
              <a:pathLst>
                <a:path w="80078" h="80078" extrusionOk="0">
                  <a:moveTo>
                    <a:pt x="1" y="0"/>
                  </a:moveTo>
                  <a:lnTo>
                    <a:pt x="1" y="80078"/>
                  </a:lnTo>
                  <a:lnTo>
                    <a:pt x="80078" y="80078"/>
                  </a:lnTo>
                  <a:lnTo>
                    <a:pt x="800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0"/>
            <p:cNvSpPr/>
            <p:nvPr/>
          </p:nvSpPr>
          <p:spPr>
            <a:xfrm>
              <a:off x="2974275" y="1679475"/>
              <a:ext cx="2002175" cy="2001975"/>
            </a:xfrm>
            <a:custGeom>
              <a:avLst/>
              <a:gdLst/>
              <a:ahLst/>
              <a:cxnLst/>
              <a:rect l="l" t="t" r="r" b="b"/>
              <a:pathLst>
                <a:path w="80087" h="80079" extrusionOk="0">
                  <a:moveTo>
                    <a:pt x="0" y="1"/>
                  </a:moveTo>
                  <a:lnTo>
                    <a:pt x="0" y="80078"/>
                  </a:lnTo>
                  <a:lnTo>
                    <a:pt x="80086" y="80078"/>
                  </a:lnTo>
                  <a:lnTo>
                    <a:pt x="800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0"/>
            <p:cNvSpPr/>
            <p:nvPr/>
          </p:nvSpPr>
          <p:spPr>
            <a:xfrm>
              <a:off x="2974275" y="3667225"/>
              <a:ext cx="2002175" cy="14225"/>
            </a:xfrm>
            <a:custGeom>
              <a:avLst/>
              <a:gdLst/>
              <a:ahLst/>
              <a:cxnLst/>
              <a:rect l="l" t="t" r="r" b="b"/>
              <a:pathLst>
                <a:path w="80087" h="569" extrusionOk="0">
                  <a:moveTo>
                    <a:pt x="0" y="1"/>
                  </a:moveTo>
                  <a:lnTo>
                    <a:pt x="0" y="568"/>
                  </a:lnTo>
                  <a:lnTo>
                    <a:pt x="80086" y="568"/>
                  </a:lnTo>
                  <a:lnTo>
                    <a:pt x="800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0"/>
            <p:cNvSpPr/>
            <p:nvPr/>
          </p:nvSpPr>
          <p:spPr>
            <a:xfrm>
              <a:off x="4962225" y="1679475"/>
              <a:ext cx="14225" cy="2001975"/>
            </a:xfrm>
            <a:custGeom>
              <a:avLst/>
              <a:gdLst/>
              <a:ahLst/>
              <a:cxnLst/>
              <a:rect l="l" t="t" r="r" b="b"/>
              <a:pathLst>
                <a:path w="569" h="80079" extrusionOk="0">
                  <a:moveTo>
                    <a:pt x="568" y="1"/>
                  </a:moveTo>
                  <a:lnTo>
                    <a:pt x="1" y="568"/>
                  </a:lnTo>
                  <a:lnTo>
                    <a:pt x="1" y="80078"/>
                  </a:lnTo>
                  <a:lnTo>
                    <a:pt x="568" y="80078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0"/>
            <p:cNvSpPr/>
            <p:nvPr/>
          </p:nvSpPr>
          <p:spPr>
            <a:xfrm>
              <a:off x="2975150" y="1679475"/>
              <a:ext cx="14200" cy="2001975"/>
            </a:xfrm>
            <a:custGeom>
              <a:avLst/>
              <a:gdLst/>
              <a:ahLst/>
              <a:cxnLst/>
              <a:rect l="l" t="t" r="r" b="b"/>
              <a:pathLst>
                <a:path w="568" h="80079" extrusionOk="0">
                  <a:moveTo>
                    <a:pt x="0" y="1"/>
                  </a:moveTo>
                  <a:lnTo>
                    <a:pt x="0" y="80078"/>
                  </a:lnTo>
                  <a:lnTo>
                    <a:pt x="568" y="80078"/>
                  </a:lnTo>
                  <a:lnTo>
                    <a:pt x="568" y="5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0"/>
            <p:cNvSpPr/>
            <p:nvPr/>
          </p:nvSpPr>
          <p:spPr>
            <a:xfrm>
              <a:off x="2974275" y="1679475"/>
              <a:ext cx="2002175" cy="2001975"/>
            </a:xfrm>
            <a:custGeom>
              <a:avLst/>
              <a:gdLst/>
              <a:ahLst/>
              <a:cxnLst/>
              <a:rect l="l" t="t" r="r" b="b"/>
              <a:pathLst>
                <a:path w="80087" h="80079" fill="none" extrusionOk="0">
                  <a:moveTo>
                    <a:pt x="0" y="1"/>
                  </a:moveTo>
                  <a:lnTo>
                    <a:pt x="80086" y="1"/>
                  </a:lnTo>
                  <a:lnTo>
                    <a:pt x="80086" y="80078"/>
                  </a:lnTo>
                  <a:lnTo>
                    <a:pt x="0" y="80078"/>
                  </a:lnTo>
                  <a:close/>
                </a:path>
              </a:pathLst>
            </a:custGeom>
            <a:noFill/>
            <a:ln w="3050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0"/>
            <p:cNvSpPr/>
            <p:nvPr/>
          </p:nvSpPr>
          <p:spPr>
            <a:xfrm>
              <a:off x="2989325" y="1693675"/>
              <a:ext cx="1972925" cy="194300"/>
            </a:xfrm>
            <a:custGeom>
              <a:avLst/>
              <a:gdLst/>
              <a:ahLst/>
              <a:cxnLst/>
              <a:rect l="l" t="t" r="r" b="b"/>
              <a:pathLst>
                <a:path w="78917" h="7772" extrusionOk="0">
                  <a:moveTo>
                    <a:pt x="1" y="0"/>
                  </a:moveTo>
                  <a:lnTo>
                    <a:pt x="78917" y="0"/>
                  </a:lnTo>
                  <a:lnTo>
                    <a:pt x="78917" y="7772"/>
                  </a:lnTo>
                  <a:lnTo>
                    <a:pt x="1" y="777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0"/>
            <p:cNvSpPr/>
            <p:nvPr/>
          </p:nvSpPr>
          <p:spPr>
            <a:xfrm>
              <a:off x="2989325" y="1898200"/>
              <a:ext cx="1972925" cy="10525"/>
            </a:xfrm>
            <a:custGeom>
              <a:avLst/>
              <a:gdLst/>
              <a:ahLst/>
              <a:cxnLst/>
              <a:rect l="l" t="t" r="r" b="b"/>
              <a:pathLst>
                <a:path w="78917" h="421" extrusionOk="0">
                  <a:moveTo>
                    <a:pt x="1" y="1"/>
                  </a:moveTo>
                  <a:lnTo>
                    <a:pt x="1" y="420"/>
                  </a:lnTo>
                  <a:lnTo>
                    <a:pt x="78917" y="420"/>
                  </a:lnTo>
                  <a:lnTo>
                    <a:pt x="789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0"/>
            <p:cNvSpPr/>
            <p:nvPr/>
          </p:nvSpPr>
          <p:spPr>
            <a:xfrm>
              <a:off x="2989325" y="1887725"/>
              <a:ext cx="1972925" cy="10500"/>
            </a:xfrm>
            <a:custGeom>
              <a:avLst/>
              <a:gdLst/>
              <a:ahLst/>
              <a:cxnLst/>
              <a:rect l="l" t="t" r="r" b="b"/>
              <a:pathLst>
                <a:path w="78917" h="420" extrusionOk="0">
                  <a:moveTo>
                    <a:pt x="1" y="1"/>
                  </a:moveTo>
                  <a:lnTo>
                    <a:pt x="1" y="420"/>
                  </a:lnTo>
                  <a:lnTo>
                    <a:pt x="78917" y="420"/>
                  </a:lnTo>
                  <a:lnTo>
                    <a:pt x="78917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0"/>
            <p:cNvSpPr/>
            <p:nvPr/>
          </p:nvSpPr>
          <p:spPr>
            <a:xfrm>
              <a:off x="3038554" y="2061529"/>
              <a:ext cx="1896464" cy="1452896"/>
            </a:xfrm>
            <a:custGeom>
              <a:avLst/>
              <a:gdLst/>
              <a:ahLst/>
              <a:cxnLst/>
              <a:rect l="l" t="t" r="r" b="b"/>
              <a:pathLst>
                <a:path w="71356" h="59411" extrusionOk="0">
                  <a:moveTo>
                    <a:pt x="71355" y="0"/>
                  </a:moveTo>
                  <a:lnTo>
                    <a:pt x="70657" y="481"/>
                  </a:lnTo>
                  <a:lnTo>
                    <a:pt x="70657" y="58921"/>
                  </a:lnTo>
                  <a:lnTo>
                    <a:pt x="717" y="58921"/>
                  </a:lnTo>
                  <a:lnTo>
                    <a:pt x="1" y="59410"/>
                  </a:lnTo>
                  <a:lnTo>
                    <a:pt x="71355" y="59410"/>
                  </a:lnTo>
                  <a:lnTo>
                    <a:pt x="71355" y="0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0"/>
            <p:cNvSpPr/>
            <p:nvPr/>
          </p:nvSpPr>
          <p:spPr>
            <a:xfrm>
              <a:off x="3038554" y="2069280"/>
              <a:ext cx="1898783" cy="1442351"/>
            </a:xfrm>
            <a:custGeom>
              <a:avLst/>
              <a:gdLst/>
              <a:ahLst/>
              <a:cxnLst/>
              <a:rect l="l" t="t" r="r" b="b"/>
              <a:pathLst>
                <a:path w="71356" h="59411" extrusionOk="0">
                  <a:moveTo>
                    <a:pt x="1" y="0"/>
                  </a:moveTo>
                  <a:lnTo>
                    <a:pt x="1" y="59410"/>
                  </a:lnTo>
                  <a:lnTo>
                    <a:pt x="717" y="58930"/>
                  </a:lnTo>
                  <a:lnTo>
                    <a:pt x="717" y="498"/>
                  </a:lnTo>
                  <a:lnTo>
                    <a:pt x="70657" y="498"/>
                  </a:lnTo>
                  <a:lnTo>
                    <a:pt x="713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6" name="Google Shape;376;p20"/>
          <p:cNvSpPr txBox="1">
            <a:spLocks noGrp="1"/>
          </p:cNvSpPr>
          <p:nvPr>
            <p:ph type="title"/>
          </p:nvPr>
        </p:nvSpPr>
        <p:spPr>
          <a:xfrm>
            <a:off x="1900800" y="1957450"/>
            <a:ext cx="5342700" cy="10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74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0"/>
          <p:cNvSpPr txBox="1">
            <a:spLocks noGrp="1"/>
          </p:cNvSpPr>
          <p:nvPr>
            <p:ph type="subTitle" idx="1"/>
          </p:nvPr>
        </p:nvSpPr>
        <p:spPr>
          <a:xfrm>
            <a:off x="2090850" y="3021850"/>
            <a:ext cx="4962600" cy="7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21"/>
          <p:cNvPicPr preferRelativeResize="0"/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 flipH="1"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0" name="Google Shape;380;p21"/>
          <p:cNvGrpSpPr/>
          <p:nvPr/>
        </p:nvGrpSpPr>
        <p:grpSpPr>
          <a:xfrm>
            <a:off x="362400" y="315677"/>
            <a:ext cx="8419146" cy="4452067"/>
            <a:chOff x="324213" y="315677"/>
            <a:chExt cx="8419146" cy="4452067"/>
          </a:xfrm>
        </p:grpSpPr>
        <p:sp>
          <p:nvSpPr>
            <p:cNvPr id="381" name="Google Shape;381;p21"/>
            <p:cNvSpPr/>
            <p:nvPr/>
          </p:nvSpPr>
          <p:spPr>
            <a:xfrm>
              <a:off x="324213" y="315727"/>
              <a:ext cx="8419146" cy="4451992"/>
            </a:xfrm>
            <a:custGeom>
              <a:avLst/>
              <a:gdLst/>
              <a:ahLst/>
              <a:cxnLst/>
              <a:rect l="l" t="t" r="r" b="b"/>
              <a:pathLst>
                <a:path w="80087" h="80079" extrusionOk="0">
                  <a:moveTo>
                    <a:pt x="0" y="1"/>
                  </a:moveTo>
                  <a:lnTo>
                    <a:pt x="0" y="80078"/>
                  </a:lnTo>
                  <a:lnTo>
                    <a:pt x="80086" y="80078"/>
                  </a:lnTo>
                  <a:lnTo>
                    <a:pt x="800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dist="47625" dir="30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1"/>
            <p:cNvSpPr/>
            <p:nvPr/>
          </p:nvSpPr>
          <p:spPr>
            <a:xfrm>
              <a:off x="324213" y="315752"/>
              <a:ext cx="8419146" cy="4451992"/>
            </a:xfrm>
            <a:custGeom>
              <a:avLst/>
              <a:gdLst/>
              <a:ahLst/>
              <a:cxnLst/>
              <a:rect l="l" t="t" r="r" b="b"/>
              <a:pathLst>
                <a:path w="80087" h="80079" fill="none" extrusionOk="0">
                  <a:moveTo>
                    <a:pt x="0" y="1"/>
                  </a:moveTo>
                  <a:lnTo>
                    <a:pt x="80086" y="1"/>
                  </a:lnTo>
                  <a:lnTo>
                    <a:pt x="80086" y="80078"/>
                  </a:lnTo>
                  <a:lnTo>
                    <a:pt x="0" y="80078"/>
                  </a:lnTo>
                  <a:close/>
                </a:path>
              </a:pathLst>
            </a:custGeom>
            <a:noFill/>
            <a:ln w="3050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326149" y="315752"/>
              <a:ext cx="60435" cy="4451992"/>
            </a:xfrm>
            <a:custGeom>
              <a:avLst/>
              <a:gdLst/>
              <a:ahLst/>
              <a:cxnLst/>
              <a:rect l="l" t="t" r="r" b="b"/>
              <a:pathLst>
                <a:path w="568" h="80079" extrusionOk="0">
                  <a:moveTo>
                    <a:pt x="0" y="1"/>
                  </a:moveTo>
                  <a:lnTo>
                    <a:pt x="0" y="80078"/>
                  </a:lnTo>
                  <a:lnTo>
                    <a:pt x="568" y="80078"/>
                  </a:lnTo>
                  <a:lnTo>
                    <a:pt x="568" y="5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8681843" y="315677"/>
              <a:ext cx="61281" cy="4451992"/>
            </a:xfrm>
            <a:custGeom>
              <a:avLst/>
              <a:gdLst/>
              <a:ahLst/>
              <a:cxnLst/>
              <a:rect l="l" t="t" r="r" b="b"/>
              <a:pathLst>
                <a:path w="569" h="80079" extrusionOk="0">
                  <a:moveTo>
                    <a:pt x="568" y="1"/>
                  </a:moveTo>
                  <a:lnTo>
                    <a:pt x="1" y="568"/>
                  </a:lnTo>
                  <a:lnTo>
                    <a:pt x="1" y="80078"/>
                  </a:lnTo>
                  <a:lnTo>
                    <a:pt x="568" y="80078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21"/>
          <p:cNvSpPr txBox="1">
            <a:spLocks noGrp="1"/>
          </p:cNvSpPr>
          <p:nvPr>
            <p:ph type="title"/>
          </p:nvPr>
        </p:nvSpPr>
        <p:spPr>
          <a:xfrm>
            <a:off x="713225" y="513700"/>
            <a:ext cx="77175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86" name="Google Shape;386;p21"/>
          <p:cNvSpPr txBox="1">
            <a:spLocks noGrp="1"/>
          </p:cNvSpPr>
          <p:nvPr>
            <p:ph type="body" idx="1"/>
          </p:nvPr>
        </p:nvSpPr>
        <p:spPr>
          <a:xfrm>
            <a:off x="713225" y="1723225"/>
            <a:ext cx="4026000" cy="23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Font typeface="Actor"/>
              <a:buChar char="●"/>
              <a:defRPr sz="14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○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■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21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25"/>
          <p:cNvPicPr preferRelativeResize="0"/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 flipH="1"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2" name="Google Shape;452;p25"/>
          <p:cNvGrpSpPr/>
          <p:nvPr/>
        </p:nvGrpSpPr>
        <p:grpSpPr>
          <a:xfrm>
            <a:off x="362400" y="315677"/>
            <a:ext cx="8419146" cy="4452067"/>
            <a:chOff x="324213" y="315677"/>
            <a:chExt cx="8419146" cy="4452067"/>
          </a:xfrm>
        </p:grpSpPr>
        <p:sp>
          <p:nvSpPr>
            <p:cNvPr id="453" name="Google Shape;453;p25"/>
            <p:cNvSpPr/>
            <p:nvPr/>
          </p:nvSpPr>
          <p:spPr>
            <a:xfrm>
              <a:off x="324213" y="315727"/>
              <a:ext cx="8419146" cy="4451992"/>
            </a:xfrm>
            <a:custGeom>
              <a:avLst/>
              <a:gdLst/>
              <a:ahLst/>
              <a:cxnLst/>
              <a:rect l="l" t="t" r="r" b="b"/>
              <a:pathLst>
                <a:path w="80087" h="80079" extrusionOk="0">
                  <a:moveTo>
                    <a:pt x="0" y="1"/>
                  </a:moveTo>
                  <a:lnTo>
                    <a:pt x="0" y="80078"/>
                  </a:lnTo>
                  <a:lnTo>
                    <a:pt x="80086" y="80078"/>
                  </a:lnTo>
                  <a:lnTo>
                    <a:pt x="800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dist="47625" dir="30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5"/>
            <p:cNvSpPr/>
            <p:nvPr/>
          </p:nvSpPr>
          <p:spPr>
            <a:xfrm>
              <a:off x="324213" y="315752"/>
              <a:ext cx="8419146" cy="4451992"/>
            </a:xfrm>
            <a:custGeom>
              <a:avLst/>
              <a:gdLst/>
              <a:ahLst/>
              <a:cxnLst/>
              <a:rect l="l" t="t" r="r" b="b"/>
              <a:pathLst>
                <a:path w="80087" h="80079" fill="none" extrusionOk="0">
                  <a:moveTo>
                    <a:pt x="0" y="1"/>
                  </a:moveTo>
                  <a:lnTo>
                    <a:pt x="80086" y="1"/>
                  </a:lnTo>
                  <a:lnTo>
                    <a:pt x="80086" y="80078"/>
                  </a:lnTo>
                  <a:lnTo>
                    <a:pt x="0" y="80078"/>
                  </a:lnTo>
                  <a:close/>
                </a:path>
              </a:pathLst>
            </a:custGeom>
            <a:noFill/>
            <a:ln w="3050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5"/>
            <p:cNvSpPr/>
            <p:nvPr/>
          </p:nvSpPr>
          <p:spPr>
            <a:xfrm>
              <a:off x="326149" y="315752"/>
              <a:ext cx="60435" cy="4451992"/>
            </a:xfrm>
            <a:custGeom>
              <a:avLst/>
              <a:gdLst/>
              <a:ahLst/>
              <a:cxnLst/>
              <a:rect l="l" t="t" r="r" b="b"/>
              <a:pathLst>
                <a:path w="568" h="80079" extrusionOk="0">
                  <a:moveTo>
                    <a:pt x="0" y="1"/>
                  </a:moveTo>
                  <a:lnTo>
                    <a:pt x="0" y="80078"/>
                  </a:lnTo>
                  <a:lnTo>
                    <a:pt x="568" y="80078"/>
                  </a:lnTo>
                  <a:lnTo>
                    <a:pt x="568" y="5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681843" y="315677"/>
              <a:ext cx="61281" cy="4451992"/>
            </a:xfrm>
            <a:custGeom>
              <a:avLst/>
              <a:gdLst/>
              <a:ahLst/>
              <a:cxnLst/>
              <a:rect l="l" t="t" r="r" b="b"/>
              <a:pathLst>
                <a:path w="569" h="80079" extrusionOk="0">
                  <a:moveTo>
                    <a:pt x="568" y="1"/>
                  </a:moveTo>
                  <a:lnTo>
                    <a:pt x="1" y="568"/>
                  </a:lnTo>
                  <a:lnTo>
                    <a:pt x="1" y="80078"/>
                  </a:lnTo>
                  <a:lnTo>
                    <a:pt x="568" y="80078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7" name="Google Shape;457;p25"/>
          <p:cNvSpPr txBox="1">
            <a:spLocks noGrp="1"/>
          </p:cNvSpPr>
          <p:nvPr>
            <p:ph type="title"/>
          </p:nvPr>
        </p:nvSpPr>
        <p:spPr>
          <a:xfrm>
            <a:off x="713225" y="513700"/>
            <a:ext cx="77175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58" name="Google Shape;458;p25"/>
          <p:cNvSpPr txBox="1">
            <a:spLocks noGrp="1"/>
          </p:cNvSpPr>
          <p:nvPr>
            <p:ph type="body" idx="1"/>
          </p:nvPr>
        </p:nvSpPr>
        <p:spPr>
          <a:xfrm>
            <a:off x="713225" y="1756200"/>
            <a:ext cx="3711600" cy="21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Actor"/>
              <a:buChar char="●"/>
              <a:defRPr sz="14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○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■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500" y="509775"/>
            <a:ext cx="771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ress Start 2P"/>
              <a:buNone/>
              <a:defRPr sz="2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ress Start 2P"/>
              <a:buNone/>
              <a:defRPr sz="2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ress Start 2P"/>
              <a:buNone/>
              <a:defRPr sz="2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ress Start 2P"/>
              <a:buNone/>
              <a:defRPr sz="2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ress Start 2P"/>
              <a:buNone/>
              <a:defRPr sz="2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ress Start 2P"/>
              <a:buNone/>
              <a:defRPr sz="2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ress Start 2P"/>
              <a:buNone/>
              <a:defRPr sz="2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ress Start 2P"/>
              <a:buNone/>
              <a:defRPr sz="2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ress Start 2P"/>
              <a:buNone/>
              <a:defRPr sz="2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500" y="1152475"/>
            <a:ext cx="7713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consolata"/>
              <a:buChar char="●"/>
              <a:defRPr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○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■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●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○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■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●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○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■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8" r:id="rId5"/>
    <p:sldLayoutId id="2147483659" r:id="rId6"/>
    <p:sldLayoutId id="2147483666" r:id="rId7"/>
    <p:sldLayoutId id="2147483667" r:id="rId8"/>
    <p:sldLayoutId id="2147483671" r:id="rId9"/>
    <p:sldLayoutId id="2147483673" r:id="rId10"/>
    <p:sldLayoutId id="2147483675" r:id="rId11"/>
    <p:sldLayoutId id="2147483683" r:id="rId12"/>
    <p:sldLayoutId id="2147483684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42"/>
          <p:cNvGrpSpPr/>
          <p:nvPr/>
        </p:nvGrpSpPr>
        <p:grpSpPr>
          <a:xfrm>
            <a:off x="5964258" y="3895409"/>
            <a:ext cx="2779935" cy="853386"/>
            <a:chOff x="5964258" y="4047809"/>
            <a:chExt cx="2779935" cy="853386"/>
          </a:xfrm>
        </p:grpSpPr>
        <p:grpSp>
          <p:nvGrpSpPr>
            <p:cNvPr id="698" name="Google Shape;698;p42"/>
            <p:cNvGrpSpPr/>
            <p:nvPr/>
          </p:nvGrpSpPr>
          <p:grpSpPr>
            <a:xfrm>
              <a:off x="5964258" y="4047809"/>
              <a:ext cx="2779935" cy="853386"/>
              <a:chOff x="5380425" y="2936225"/>
              <a:chExt cx="1648150" cy="505950"/>
            </a:xfrm>
          </p:grpSpPr>
          <p:sp>
            <p:nvSpPr>
              <p:cNvPr id="699" name="Google Shape;699;p42"/>
              <p:cNvSpPr/>
              <p:nvPr/>
            </p:nvSpPr>
            <p:spPr>
              <a:xfrm>
                <a:off x="5380425" y="2936225"/>
                <a:ext cx="1648150" cy="505950"/>
              </a:xfrm>
              <a:custGeom>
                <a:avLst/>
                <a:gdLst/>
                <a:ahLst/>
                <a:cxnLst/>
                <a:rect l="l" t="t" r="r" b="b"/>
                <a:pathLst>
                  <a:path w="65926" h="20238" extrusionOk="0">
                    <a:moveTo>
                      <a:pt x="0" y="0"/>
                    </a:moveTo>
                    <a:lnTo>
                      <a:pt x="0" y="20238"/>
                    </a:lnTo>
                    <a:lnTo>
                      <a:pt x="65925" y="20238"/>
                    </a:lnTo>
                    <a:lnTo>
                      <a:pt x="65925" y="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ffectLst>
                <a:outerShdw dist="38100" dir="3000000" algn="bl" rotWithShape="0">
                  <a:srgbClr val="000000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42"/>
              <p:cNvSpPr/>
              <p:nvPr/>
            </p:nvSpPr>
            <p:spPr>
              <a:xfrm>
                <a:off x="5380425" y="2936225"/>
                <a:ext cx="16481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65926" h="335" extrusionOk="0">
                    <a:moveTo>
                      <a:pt x="0" y="0"/>
                    </a:moveTo>
                    <a:lnTo>
                      <a:pt x="0" y="335"/>
                    </a:lnTo>
                    <a:lnTo>
                      <a:pt x="65925" y="335"/>
                    </a:lnTo>
                    <a:lnTo>
                      <a:pt x="65925" y="0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42"/>
              <p:cNvSpPr/>
              <p:nvPr/>
            </p:nvSpPr>
            <p:spPr>
              <a:xfrm>
                <a:off x="5380425" y="3433100"/>
                <a:ext cx="1648150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65926" h="363" extrusionOk="0">
                    <a:moveTo>
                      <a:pt x="0" y="0"/>
                    </a:moveTo>
                    <a:lnTo>
                      <a:pt x="0" y="363"/>
                    </a:lnTo>
                    <a:lnTo>
                      <a:pt x="65925" y="363"/>
                    </a:lnTo>
                    <a:lnTo>
                      <a:pt x="65925" y="0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42"/>
              <p:cNvSpPr/>
              <p:nvPr/>
            </p:nvSpPr>
            <p:spPr>
              <a:xfrm>
                <a:off x="7020875" y="2936225"/>
                <a:ext cx="7700" cy="50595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0238" extrusionOk="0">
                    <a:moveTo>
                      <a:pt x="307" y="0"/>
                    </a:moveTo>
                    <a:lnTo>
                      <a:pt x="1" y="335"/>
                    </a:lnTo>
                    <a:lnTo>
                      <a:pt x="1" y="20238"/>
                    </a:lnTo>
                    <a:lnTo>
                      <a:pt x="307" y="20238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42"/>
              <p:cNvSpPr/>
              <p:nvPr/>
            </p:nvSpPr>
            <p:spPr>
              <a:xfrm>
                <a:off x="5380425" y="2936225"/>
                <a:ext cx="8375" cy="5052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0210" extrusionOk="0">
                    <a:moveTo>
                      <a:pt x="0" y="0"/>
                    </a:moveTo>
                    <a:lnTo>
                      <a:pt x="0" y="20210"/>
                    </a:lnTo>
                    <a:lnTo>
                      <a:pt x="335" y="19875"/>
                    </a:lnTo>
                    <a:lnTo>
                      <a:pt x="335" y="3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42"/>
              <p:cNvSpPr/>
              <p:nvPr/>
            </p:nvSpPr>
            <p:spPr>
              <a:xfrm>
                <a:off x="5388775" y="2944575"/>
                <a:ext cx="1632125" cy="86450"/>
              </a:xfrm>
              <a:custGeom>
                <a:avLst/>
                <a:gdLst/>
                <a:ahLst/>
                <a:cxnLst/>
                <a:rect l="l" t="t" r="r" b="b"/>
                <a:pathLst>
                  <a:path w="65285" h="3458" extrusionOk="0">
                    <a:moveTo>
                      <a:pt x="1" y="1"/>
                    </a:moveTo>
                    <a:lnTo>
                      <a:pt x="65285" y="1"/>
                    </a:lnTo>
                    <a:lnTo>
                      <a:pt x="65285" y="3457"/>
                    </a:lnTo>
                    <a:lnTo>
                      <a:pt x="1" y="345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42"/>
              <p:cNvSpPr/>
              <p:nvPr/>
            </p:nvSpPr>
            <p:spPr>
              <a:xfrm>
                <a:off x="5388775" y="3035175"/>
                <a:ext cx="163072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65229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65229" y="168"/>
                    </a:lnTo>
                    <a:lnTo>
                      <a:pt x="65229" y="1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42"/>
              <p:cNvSpPr/>
              <p:nvPr/>
            </p:nvSpPr>
            <p:spPr>
              <a:xfrm>
                <a:off x="5388775" y="3031000"/>
                <a:ext cx="163072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65229" h="168" extrusionOk="0">
                    <a:moveTo>
                      <a:pt x="1" y="0"/>
                    </a:moveTo>
                    <a:lnTo>
                      <a:pt x="1" y="168"/>
                    </a:lnTo>
                    <a:lnTo>
                      <a:pt x="65229" y="168"/>
                    </a:lnTo>
                    <a:lnTo>
                      <a:pt x="6522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42"/>
              <p:cNvSpPr/>
              <p:nvPr/>
            </p:nvSpPr>
            <p:spPr>
              <a:xfrm>
                <a:off x="6935850" y="2962000"/>
                <a:ext cx="50900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036" extrusionOk="0">
                    <a:moveTo>
                      <a:pt x="196" y="1"/>
                    </a:moveTo>
                    <a:cubicBezTo>
                      <a:pt x="84" y="1"/>
                      <a:pt x="1" y="84"/>
                      <a:pt x="1" y="168"/>
                    </a:cubicBezTo>
                    <a:lnTo>
                      <a:pt x="1" y="1896"/>
                    </a:lnTo>
                    <a:cubicBezTo>
                      <a:pt x="1" y="1952"/>
                      <a:pt x="57" y="1980"/>
                      <a:pt x="84" y="2036"/>
                    </a:cubicBezTo>
                    <a:lnTo>
                      <a:pt x="2036" y="84"/>
                    </a:lnTo>
                    <a:cubicBezTo>
                      <a:pt x="2008" y="29"/>
                      <a:pt x="1952" y="1"/>
                      <a:pt x="1896" y="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42"/>
              <p:cNvSpPr/>
              <p:nvPr/>
            </p:nvSpPr>
            <p:spPr>
              <a:xfrm>
                <a:off x="6937950" y="2962700"/>
                <a:ext cx="50200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36" extrusionOk="0">
                    <a:moveTo>
                      <a:pt x="1952" y="1"/>
                    </a:moveTo>
                    <a:lnTo>
                      <a:pt x="0" y="1952"/>
                    </a:lnTo>
                    <a:cubicBezTo>
                      <a:pt x="28" y="2008"/>
                      <a:pt x="56" y="2036"/>
                      <a:pt x="140" y="2036"/>
                    </a:cubicBezTo>
                    <a:lnTo>
                      <a:pt x="1840" y="2036"/>
                    </a:lnTo>
                    <a:cubicBezTo>
                      <a:pt x="1952" y="2036"/>
                      <a:pt x="2007" y="1952"/>
                      <a:pt x="2007" y="1868"/>
                    </a:cubicBezTo>
                    <a:lnTo>
                      <a:pt x="2007" y="140"/>
                    </a:lnTo>
                    <a:cubicBezTo>
                      <a:pt x="2007" y="84"/>
                      <a:pt x="1980" y="56"/>
                      <a:pt x="1952" y="1"/>
                    </a:cubicBez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42"/>
              <p:cNvSpPr/>
              <p:nvPr/>
            </p:nvSpPr>
            <p:spPr>
              <a:xfrm>
                <a:off x="6937250" y="2962000"/>
                <a:ext cx="50900" cy="51600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064" fill="none" extrusionOk="0">
                    <a:moveTo>
                      <a:pt x="1868" y="2064"/>
                    </a:moveTo>
                    <a:lnTo>
                      <a:pt x="168" y="2064"/>
                    </a:lnTo>
                    <a:cubicBezTo>
                      <a:pt x="56" y="2064"/>
                      <a:pt x="1" y="1980"/>
                      <a:pt x="1" y="1896"/>
                    </a:cubicBezTo>
                    <a:lnTo>
                      <a:pt x="1" y="168"/>
                    </a:lnTo>
                    <a:cubicBezTo>
                      <a:pt x="1" y="57"/>
                      <a:pt x="56" y="1"/>
                      <a:pt x="168" y="1"/>
                    </a:cubicBezTo>
                    <a:lnTo>
                      <a:pt x="1868" y="1"/>
                    </a:lnTo>
                    <a:cubicBezTo>
                      <a:pt x="1980" y="1"/>
                      <a:pt x="2035" y="57"/>
                      <a:pt x="2035" y="168"/>
                    </a:cubicBezTo>
                    <a:lnTo>
                      <a:pt x="2035" y="1896"/>
                    </a:lnTo>
                    <a:cubicBezTo>
                      <a:pt x="2035" y="1952"/>
                      <a:pt x="1980" y="2064"/>
                      <a:pt x="1868" y="2064"/>
                    </a:cubicBezTo>
                    <a:close/>
                  </a:path>
                </a:pathLst>
              </a:custGeom>
              <a:noFill/>
              <a:ln w="1400" cap="flat" cmpd="sng">
                <a:solidFill>
                  <a:srgbClr val="000000"/>
                </a:solidFill>
                <a:prstDash val="solid"/>
                <a:miter lim="2787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42"/>
              <p:cNvSpPr/>
              <p:nvPr/>
            </p:nvSpPr>
            <p:spPr>
              <a:xfrm>
                <a:off x="6942825" y="2968975"/>
                <a:ext cx="40450" cy="39050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1562" extrusionOk="0">
                    <a:moveTo>
                      <a:pt x="140" y="1"/>
                    </a:moveTo>
                    <a:cubicBezTo>
                      <a:pt x="84" y="1"/>
                      <a:pt x="1" y="84"/>
                      <a:pt x="1" y="140"/>
                    </a:cubicBezTo>
                    <a:lnTo>
                      <a:pt x="1" y="1422"/>
                    </a:lnTo>
                    <a:cubicBezTo>
                      <a:pt x="1" y="1506"/>
                      <a:pt x="84" y="1562"/>
                      <a:pt x="140" y="1562"/>
                    </a:cubicBezTo>
                    <a:lnTo>
                      <a:pt x="1450" y="1562"/>
                    </a:lnTo>
                    <a:cubicBezTo>
                      <a:pt x="1534" y="1562"/>
                      <a:pt x="1617" y="1506"/>
                      <a:pt x="1589" y="1422"/>
                    </a:cubicBezTo>
                    <a:lnTo>
                      <a:pt x="1589" y="140"/>
                    </a:lnTo>
                    <a:cubicBezTo>
                      <a:pt x="1589" y="84"/>
                      <a:pt x="1506" y="1"/>
                      <a:pt x="1450" y="1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42"/>
              <p:cNvSpPr/>
              <p:nvPr/>
            </p:nvSpPr>
            <p:spPr>
              <a:xfrm>
                <a:off x="6953275" y="2978025"/>
                <a:ext cx="19550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782" h="782" extrusionOk="0">
                    <a:moveTo>
                      <a:pt x="56" y="1"/>
                    </a:moveTo>
                    <a:lnTo>
                      <a:pt x="335" y="363"/>
                    </a:lnTo>
                    <a:lnTo>
                      <a:pt x="1" y="781"/>
                    </a:lnTo>
                    <a:lnTo>
                      <a:pt x="140" y="781"/>
                    </a:lnTo>
                    <a:lnTo>
                      <a:pt x="363" y="503"/>
                    </a:lnTo>
                    <a:cubicBezTo>
                      <a:pt x="363" y="475"/>
                      <a:pt x="363" y="475"/>
                      <a:pt x="391" y="447"/>
                    </a:cubicBezTo>
                    <a:cubicBezTo>
                      <a:pt x="391" y="475"/>
                      <a:pt x="419" y="503"/>
                      <a:pt x="419" y="503"/>
                    </a:cubicBezTo>
                    <a:lnTo>
                      <a:pt x="642" y="781"/>
                    </a:lnTo>
                    <a:lnTo>
                      <a:pt x="781" y="781"/>
                    </a:lnTo>
                    <a:lnTo>
                      <a:pt x="475" y="363"/>
                    </a:lnTo>
                    <a:lnTo>
                      <a:pt x="753" y="1"/>
                    </a:lnTo>
                    <a:lnTo>
                      <a:pt x="642" y="1"/>
                    </a:lnTo>
                    <a:lnTo>
                      <a:pt x="475" y="196"/>
                    </a:lnTo>
                    <a:cubicBezTo>
                      <a:pt x="419" y="224"/>
                      <a:pt x="419" y="280"/>
                      <a:pt x="391" y="308"/>
                    </a:cubicBezTo>
                    <a:cubicBezTo>
                      <a:pt x="363" y="280"/>
                      <a:pt x="363" y="224"/>
                      <a:pt x="335" y="196"/>
                    </a:cubicBezTo>
                    <a:lnTo>
                      <a:pt x="1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42"/>
              <p:cNvSpPr/>
              <p:nvPr/>
            </p:nvSpPr>
            <p:spPr>
              <a:xfrm>
                <a:off x="5482150" y="3178725"/>
                <a:ext cx="1459300" cy="140100"/>
              </a:xfrm>
              <a:custGeom>
                <a:avLst/>
                <a:gdLst/>
                <a:ahLst/>
                <a:cxnLst/>
                <a:rect l="l" t="t" r="r" b="b"/>
                <a:pathLst>
                  <a:path w="58372" h="5604" extrusionOk="0">
                    <a:moveTo>
                      <a:pt x="1" y="1"/>
                    </a:moveTo>
                    <a:lnTo>
                      <a:pt x="1" y="5604"/>
                    </a:lnTo>
                    <a:lnTo>
                      <a:pt x="58372" y="5604"/>
                    </a:lnTo>
                    <a:lnTo>
                      <a:pt x="58372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42"/>
              <p:cNvSpPr/>
              <p:nvPr/>
            </p:nvSpPr>
            <p:spPr>
              <a:xfrm>
                <a:off x="5503075" y="3195475"/>
                <a:ext cx="1417475" cy="107325"/>
              </a:xfrm>
              <a:custGeom>
                <a:avLst/>
                <a:gdLst/>
                <a:ahLst/>
                <a:cxnLst/>
                <a:rect l="l" t="t" r="r" b="b"/>
                <a:pathLst>
                  <a:path w="56699" h="4293" extrusionOk="0">
                    <a:moveTo>
                      <a:pt x="0" y="0"/>
                    </a:moveTo>
                    <a:lnTo>
                      <a:pt x="0" y="4293"/>
                    </a:lnTo>
                    <a:lnTo>
                      <a:pt x="56699" y="4293"/>
                    </a:lnTo>
                    <a:lnTo>
                      <a:pt x="56699" y="0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42"/>
              <p:cNvSpPr/>
              <p:nvPr/>
            </p:nvSpPr>
            <p:spPr>
              <a:xfrm>
                <a:off x="5482150" y="3178725"/>
                <a:ext cx="1459300" cy="140800"/>
              </a:xfrm>
              <a:custGeom>
                <a:avLst/>
                <a:gdLst/>
                <a:ahLst/>
                <a:cxnLst/>
                <a:rect l="l" t="t" r="r" b="b"/>
                <a:pathLst>
                  <a:path w="58372" h="5632" extrusionOk="0">
                    <a:moveTo>
                      <a:pt x="58372" y="1"/>
                    </a:moveTo>
                    <a:lnTo>
                      <a:pt x="57536" y="670"/>
                    </a:lnTo>
                    <a:lnTo>
                      <a:pt x="57536" y="4963"/>
                    </a:lnTo>
                    <a:lnTo>
                      <a:pt x="837" y="4963"/>
                    </a:lnTo>
                    <a:lnTo>
                      <a:pt x="1" y="5632"/>
                    </a:lnTo>
                    <a:lnTo>
                      <a:pt x="58372" y="5632"/>
                    </a:lnTo>
                    <a:lnTo>
                      <a:pt x="58372" y="1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42"/>
              <p:cNvSpPr/>
              <p:nvPr/>
            </p:nvSpPr>
            <p:spPr>
              <a:xfrm>
                <a:off x="5482150" y="3178725"/>
                <a:ext cx="1459300" cy="140800"/>
              </a:xfrm>
              <a:custGeom>
                <a:avLst/>
                <a:gdLst/>
                <a:ahLst/>
                <a:cxnLst/>
                <a:rect l="l" t="t" r="r" b="b"/>
                <a:pathLst>
                  <a:path w="58372" h="5632" extrusionOk="0">
                    <a:moveTo>
                      <a:pt x="58372" y="1"/>
                    </a:moveTo>
                    <a:lnTo>
                      <a:pt x="57536" y="670"/>
                    </a:lnTo>
                    <a:lnTo>
                      <a:pt x="57536" y="4963"/>
                    </a:lnTo>
                    <a:lnTo>
                      <a:pt x="837" y="4963"/>
                    </a:lnTo>
                    <a:lnTo>
                      <a:pt x="1" y="5632"/>
                    </a:lnTo>
                    <a:lnTo>
                      <a:pt x="58372" y="5632"/>
                    </a:lnTo>
                    <a:lnTo>
                      <a:pt x="58372" y="1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42"/>
              <p:cNvSpPr/>
              <p:nvPr/>
            </p:nvSpPr>
            <p:spPr>
              <a:xfrm>
                <a:off x="5523275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42"/>
              <p:cNvSpPr/>
              <p:nvPr/>
            </p:nvSpPr>
            <p:spPr>
              <a:xfrm>
                <a:off x="5567175" y="3208700"/>
                <a:ext cx="258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3263" extrusionOk="0">
                    <a:moveTo>
                      <a:pt x="1" y="1"/>
                    </a:moveTo>
                    <a:lnTo>
                      <a:pt x="1032" y="1"/>
                    </a:lnTo>
                    <a:lnTo>
                      <a:pt x="1032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42"/>
              <p:cNvSpPr/>
              <p:nvPr/>
            </p:nvSpPr>
            <p:spPr>
              <a:xfrm>
                <a:off x="5611075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42"/>
              <p:cNvSpPr/>
              <p:nvPr/>
            </p:nvSpPr>
            <p:spPr>
              <a:xfrm>
                <a:off x="5654300" y="3208700"/>
                <a:ext cx="258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3263" extrusionOk="0">
                    <a:moveTo>
                      <a:pt x="0" y="1"/>
                    </a:moveTo>
                    <a:lnTo>
                      <a:pt x="1031" y="1"/>
                    </a:lnTo>
                    <a:lnTo>
                      <a:pt x="1031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42"/>
              <p:cNvSpPr/>
              <p:nvPr/>
            </p:nvSpPr>
            <p:spPr>
              <a:xfrm>
                <a:off x="5698900" y="3208700"/>
                <a:ext cx="258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3263" extrusionOk="0">
                    <a:moveTo>
                      <a:pt x="0" y="1"/>
                    </a:moveTo>
                    <a:lnTo>
                      <a:pt x="1031" y="1"/>
                    </a:lnTo>
                    <a:lnTo>
                      <a:pt x="1031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42"/>
              <p:cNvSpPr/>
              <p:nvPr/>
            </p:nvSpPr>
            <p:spPr>
              <a:xfrm>
                <a:off x="5742800" y="3208700"/>
                <a:ext cx="251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263" extrusionOk="0">
                    <a:moveTo>
                      <a:pt x="0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42"/>
              <p:cNvSpPr/>
              <p:nvPr/>
            </p:nvSpPr>
            <p:spPr>
              <a:xfrm>
                <a:off x="5787400" y="3208700"/>
                <a:ext cx="251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263" extrusionOk="0">
                    <a:moveTo>
                      <a:pt x="0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42"/>
              <p:cNvSpPr/>
              <p:nvPr/>
            </p:nvSpPr>
            <p:spPr>
              <a:xfrm>
                <a:off x="5830600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42"/>
              <p:cNvSpPr/>
              <p:nvPr/>
            </p:nvSpPr>
            <p:spPr>
              <a:xfrm>
                <a:off x="5875200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42"/>
              <p:cNvSpPr/>
              <p:nvPr/>
            </p:nvSpPr>
            <p:spPr>
              <a:xfrm>
                <a:off x="5918400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42"/>
              <p:cNvSpPr/>
              <p:nvPr/>
            </p:nvSpPr>
            <p:spPr>
              <a:xfrm>
                <a:off x="5962300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42"/>
              <p:cNvSpPr/>
              <p:nvPr/>
            </p:nvSpPr>
            <p:spPr>
              <a:xfrm>
                <a:off x="6006900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42"/>
              <p:cNvSpPr/>
              <p:nvPr/>
            </p:nvSpPr>
            <p:spPr>
              <a:xfrm>
                <a:off x="6050125" y="3208700"/>
                <a:ext cx="251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263" extrusionOk="0">
                    <a:moveTo>
                      <a:pt x="0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42"/>
              <p:cNvSpPr/>
              <p:nvPr/>
            </p:nvSpPr>
            <p:spPr>
              <a:xfrm>
                <a:off x="6094725" y="3208700"/>
                <a:ext cx="251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263" extrusionOk="0">
                    <a:moveTo>
                      <a:pt x="0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42"/>
              <p:cNvSpPr/>
              <p:nvPr/>
            </p:nvSpPr>
            <p:spPr>
              <a:xfrm>
                <a:off x="6137925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42"/>
              <p:cNvSpPr/>
              <p:nvPr/>
            </p:nvSpPr>
            <p:spPr>
              <a:xfrm>
                <a:off x="6182525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42"/>
              <p:cNvSpPr/>
              <p:nvPr/>
            </p:nvSpPr>
            <p:spPr>
              <a:xfrm>
                <a:off x="5482150" y="3174550"/>
                <a:ext cx="1459300" cy="144275"/>
              </a:xfrm>
              <a:custGeom>
                <a:avLst/>
                <a:gdLst/>
                <a:ahLst/>
                <a:cxnLst/>
                <a:rect l="l" t="t" r="r" b="b"/>
                <a:pathLst>
                  <a:path w="58372" h="5771" fill="none" extrusionOk="0">
                    <a:moveTo>
                      <a:pt x="1" y="1"/>
                    </a:moveTo>
                    <a:lnTo>
                      <a:pt x="58372" y="1"/>
                    </a:lnTo>
                    <a:lnTo>
                      <a:pt x="58372" y="5771"/>
                    </a:lnTo>
                    <a:lnTo>
                      <a:pt x="1" y="5771"/>
                    </a:lnTo>
                    <a:close/>
                  </a:path>
                </a:pathLst>
              </a:custGeom>
              <a:noFill/>
              <a:ln w="2800" cap="flat" cmpd="sng">
                <a:solidFill>
                  <a:schemeClr val="dk1"/>
                </a:solidFill>
                <a:prstDash val="solid"/>
                <a:miter lim="2787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42"/>
              <p:cNvSpPr/>
              <p:nvPr/>
            </p:nvSpPr>
            <p:spPr>
              <a:xfrm>
                <a:off x="5380425" y="2936225"/>
                <a:ext cx="1648150" cy="505950"/>
              </a:xfrm>
              <a:custGeom>
                <a:avLst/>
                <a:gdLst/>
                <a:ahLst/>
                <a:cxnLst/>
                <a:rect l="l" t="t" r="r" b="b"/>
                <a:pathLst>
                  <a:path w="65926" h="20238" fill="none" extrusionOk="0">
                    <a:moveTo>
                      <a:pt x="0" y="0"/>
                    </a:moveTo>
                    <a:lnTo>
                      <a:pt x="65925" y="0"/>
                    </a:lnTo>
                    <a:lnTo>
                      <a:pt x="65925" y="20238"/>
                    </a:lnTo>
                    <a:lnTo>
                      <a:pt x="0" y="20238"/>
                    </a:lnTo>
                    <a:close/>
                  </a:path>
                </a:pathLst>
              </a:custGeom>
              <a:solidFill>
                <a:schemeClr val="lt1"/>
              </a:solidFill>
              <a:ln w="2100" cap="flat" cmpd="sng">
                <a:solidFill>
                  <a:srgbClr val="000000"/>
                </a:solidFill>
                <a:prstDash val="solid"/>
                <a:miter lim="2787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4" name="Google Shape;734;p42"/>
            <p:cNvGrpSpPr/>
            <p:nvPr/>
          </p:nvGrpSpPr>
          <p:grpSpPr>
            <a:xfrm>
              <a:off x="7394142" y="4507393"/>
              <a:ext cx="190471" cy="137593"/>
              <a:chOff x="6094725" y="3208700"/>
              <a:chExt cx="112925" cy="81575"/>
            </a:xfrm>
          </p:grpSpPr>
          <p:sp>
            <p:nvSpPr>
              <p:cNvPr id="735" name="Google Shape;735;p42"/>
              <p:cNvSpPr/>
              <p:nvPr/>
            </p:nvSpPr>
            <p:spPr>
              <a:xfrm>
                <a:off x="6094725" y="3208700"/>
                <a:ext cx="251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263" extrusionOk="0">
                    <a:moveTo>
                      <a:pt x="0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42"/>
              <p:cNvSpPr/>
              <p:nvPr/>
            </p:nvSpPr>
            <p:spPr>
              <a:xfrm>
                <a:off x="6137925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42"/>
              <p:cNvSpPr/>
              <p:nvPr/>
            </p:nvSpPr>
            <p:spPr>
              <a:xfrm>
                <a:off x="6182525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38" name="Google Shape;738;p42"/>
          <p:cNvGrpSpPr/>
          <p:nvPr/>
        </p:nvGrpSpPr>
        <p:grpSpPr>
          <a:xfrm>
            <a:off x="2014240" y="3554770"/>
            <a:ext cx="5115528" cy="1346434"/>
            <a:chOff x="1986927" y="5290578"/>
            <a:chExt cx="5115528" cy="1346434"/>
          </a:xfrm>
        </p:grpSpPr>
        <p:grpSp>
          <p:nvGrpSpPr>
            <p:cNvPr id="739" name="Google Shape;739;p42"/>
            <p:cNvGrpSpPr/>
            <p:nvPr/>
          </p:nvGrpSpPr>
          <p:grpSpPr>
            <a:xfrm>
              <a:off x="1986927" y="5290578"/>
              <a:ext cx="5115528" cy="1346434"/>
              <a:chOff x="1986927" y="5290578"/>
              <a:chExt cx="5115528" cy="1346434"/>
            </a:xfrm>
          </p:grpSpPr>
          <p:sp>
            <p:nvSpPr>
              <p:cNvPr id="740" name="Google Shape;740;p42"/>
              <p:cNvSpPr/>
              <p:nvPr/>
            </p:nvSpPr>
            <p:spPr>
              <a:xfrm>
                <a:off x="1986927" y="5290578"/>
                <a:ext cx="5115528" cy="1346434"/>
              </a:xfrm>
              <a:custGeom>
                <a:avLst/>
                <a:gdLst/>
                <a:ahLst/>
                <a:cxnLst/>
                <a:rect l="l" t="t" r="r" b="b"/>
                <a:pathLst>
                  <a:path w="65926" h="20238" extrusionOk="0">
                    <a:moveTo>
                      <a:pt x="0" y="0"/>
                    </a:moveTo>
                    <a:lnTo>
                      <a:pt x="0" y="20238"/>
                    </a:lnTo>
                    <a:lnTo>
                      <a:pt x="65925" y="20238"/>
                    </a:lnTo>
                    <a:lnTo>
                      <a:pt x="6592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dist="38100" dir="3000000" algn="bl" rotWithShape="0">
                  <a:srgbClr val="000000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42"/>
              <p:cNvSpPr/>
              <p:nvPr/>
            </p:nvSpPr>
            <p:spPr>
              <a:xfrm>
                <a:off x="1986927" y="5290578"/>
                <a:ext cx="5115528" cy="22288"/>
              </a:xfrm>
              <a:custGeom>
                <a:avLst/>
                <a:gdLst/>
                <a:ahLst/>
                <a:cxnLst/>
                <a:rect l="l" t="t" r="r" b="b"/>
                <a:pathLst>
                  <a:path w="65926" h="335" extrusionOk="0">
                    <a:moveTo>
                      <a:pt x="0" y="0"/>
                    </a:moveTo>
                    <a:lnTo>
                      <a:pt x="0" y="335"/>
                    </a:lnTo>
                    <a:lnTo>
                      <a:pt x="65925" y="335"/>
                    </a:lnTo>
                    <a:lnTo>
                      <a:pt x="65925" y="0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42"/>
              <p:cNvSpPr/>
              <p:nvPr/>
            </p:nvSpPr>
            <p:spPr>
              <a:xfrm>
                <a:off x="7078556" y="5290578"/>
                <a:ext cx="23899" cy="1346434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0238" extrusionOk="0">
                    <a:moveTo>
                      <a:pt x="307" y="0"/>
                    </a:moveTo>
                    <a:lnTo>
                      <a:pt x="1" y="335"/>
                    </a:lnTo>
                    <a:lnTo>
                      <a:pt x="1" y="20238"/>
                    </a:lnTo>
                    <a:lnTo>
                      <a:pt x="307" y="20238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42"/>
              <p:cNvSpPr/>
              <p:nvPr/>
            </p:nvSpPr>
            <p:spPr>
              <a:xfrm>
                <a:off x="1986927" y="5290578"/>
                <a:ext cx="25994" cy="1344571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0210" extrusionOk="0">
                    <a:moveTo>
                      <a:pt x="0" y="0"/>
                    </a:moveTo>
                    <a:lnTo>
                      <a:pt x="0" y="20210"/>
                    </a:lnTo>
                    <a:lnTo>
                      <a:pt x="335" y="19875"/>
                    </a:lnTo>
                    <a:lnTo>
                      <a:pt x="335" y="3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42"/>
              <p:cNvSpPr/>
              <p:nvPr/>
            </p:nvSpPr>
            <p:spPr>
              <a:xfrm>
                <a:off x="1986927" y="5290578"/>
                <a:ext cx="5115528" cy="1346434"/>
              </a:xfrm>
              <a:custGeom>
                <a:avLst/>
                <a:gdLst/>
                <a:ahLst/>
                <a:cxnLst/>
                <a:rect l="l" t="t" r="r" b="b"/>
                <a:pathLst>
                  <a:path w="65926" h="20238" fill="none" extrusionOk="0">
                    <a:moveTo>
                      <a:pt x="0" y="0"/>
                    </a:moveTo>
                    <a:lnTo>
                      <a:pt x="65925" y="0"/>
                    </a:lnTo>
                    <a:lnTo>
                      <a:pt x="65925" y="20238"/>
                    </a:lnTo>
                    <a:lnTo>
                      <a:pt x="0" y="20238"/>
                    </a:lnTo>
                    <a:close/>
                  </a:path>
                </a:pathLst>
              </a:custGeom>
              <a:solidFill>
                <a:schemeClr val="lt1"/>
              </a:solidFill>
              <a:ln w="2100" cap="flat" cmpd="sng">
                <a:solidFill>
                  <a:srgbClr val="000000"/>
                </a:solidFill>
                <a:prstDash val="solid"/>
                <a:miter lim="2787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42"/>
              <p:cNvSpPr/>
              <p:nvPr/>
            </p:nvSpPr>
            <p:spPr>
              <a:xfrm>
                <a:off x="2012844" y="5312799"/>
                <a:ext cx="5065790" cy="230061"/>
              </a:xfrm>
              <a:custGeom>
                <a:avLst/>
                <a:gdLst/>
                <a:ahLst/>
                <a:cxnLst/>
                <a:rect l="l" t="t" r="r" b="b"/>
                <a:pathLst>
                  <a:path w="65285" h="3458" extrusionOk="0">
                    <a:moveTo>
                      <a:pt x="1" y="1"/>
                    </a:moveTo>
                    <a:lnTo>
                      <a:pt x="65285" y="1"/>
                    </a:lnTo>
                    <a:lnTo>
                      <a:pt x="65285" y="3457"/>
                    </a:lnTo>
                    <a:lnTo>
                      <a:pt x="1" y="345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42"/>
              <p:cNvSpPr/>
              <p:nvPr/>
            </p:nvSpPr>
            <p:spPr>
              <a:xfrm>
                <a:off x="2012844" y="5553904"/>
                <a:ext cx="5061444" cy="11177"/>
              </a:xfrm>
              <a:custGeom>
                <a:avLst/>
                <a:gdLst/>
                <a:ahLst/>
                <a:cxnLst/>
                <a:rect l="l" t="t" r="r" b="b"/>
                <a:pathLst>
                  <a:path w="65229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65229" y="168"/>
                    </a:lnTo>
                    <a:lnTo>
                      <a:pt x="65229" y="1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42"/>
              <p:cNvSpPr/>
              <p:nvPr/>
            </p:nvSpPr>
            <p:spPr>
              <a:xfrm>
                <a:off x="2012844" y="5542793"/>
                <a:ext cx="5061444" cy="11177"/>
              </a:xfrm>
              <a:custGeom>
                <a:avLst/>
                <a:gdLst/>
                <a:ahLst/>
                <a:cxnLst/>
                <a:rect l="l" t="t" r="r" b="b"/>
                <a:pathLst>
                  <a:path w="65229" h="168" extrusionOk="0">
                    <a:moveTo>
                      <a:pt x="1" y="0"/>
                    </a:moveTo>
                    <a:lnTo>
                      <a:pt x="1" y="168"/>
                    </a:lnTo>
                    <a:lnTo>
                      <a:pt x="65229" y="168"/>
                    </a:lnTo>
                    <a:lnTo>
                      <a:pt x="6522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42"/>
              <p:cNvSpPr/>
              <p:nvPr/>
            </p:nvSpPr>
            <p:spPr>
              <a:xfrm>
                <a:off x="1986927" y="6612862"/>
                <a:ext cx="5115528" cy="24150"/>
              </a:xfrm>
              <a:custGeom>
                <a:avLst/>
                <a:gdLst/>
                <a:ahLst/>
                <a:cxnLst/>
                <a:rect l="l" t="t" r="r" b="b"/>
                <a:pathLst>
                  <a:path w="65926" h="363" extrusionOk="0">
                    <a:moveTo>
                      <a:pt x="0" y="0"/>
                    </a:moveTo>
                    <a:lnTo>
                      <a:pt x="0" y="363"/>
                    </a:lnTo>
                    <a:lnTo>
                      <a:pt x="65925" y="363"/>
                    </a:lnTo>
                    <a:lnTo>
                      <a:pt x="65925" y="0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9" name="Google Shape;749;p42"/>
            <p:cNvGrpSpPr/>
            <p:nvPr/>
          </p:nvGrpSpPr>
          <p:grpSpPr>
            <a:xfrm>
              <a:off x="2302648" y="5892561"/>
              <a:ext cx="4529389" cy="385807"/>
              <a:chOff x="2302648" y="5892561"/>
              <a:chExt cx="4529389" cy="385807"/>
            </a:xfrm>
          </p:grpSpPr>
          <p:sp>
            <p:nvSpPr>
              <p:cNvPr id="750" name="Google Shape;750;p42"/>
              <p:cNvSpPr/>
              <p:nvPr/>
            </p:nvSpPr>
            <p:spPr>
              <a:xfrm>
                <a:off x="2302648" y="5892563"/>
                <a:ext cx="4529375" cy="383944"/>
              </a:xfrm>
              <a:custGeom>
                <a:avLst/>
                <a:gdLst/>
                <a:ahLst/>
                <a:cxnLst/>
                <a:rect l="l" t="t" r="r" b="b"/>
                <a:pathLst>
                  <a:path w="58372" h="5604" extrusionOk="0">
                    <a:moveTo>
                      <a:pt x="1" y="1"/>
                    </a:moveTo>
                    <a:lnTo>
                      <a:pt x="1" y="5604"/>
                    </a:lnTo>
                    <a:lnTo>
                      <a:pt x="58372" y="5604"/>
                    </a:lnTo>
                    <a:lnTo>
                      <a:pt x="58372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42"/>
              <p:cNvSpPr/>
              <p:nvPr/>
            </p:nvSpPr>
            <p:spPr>
              <a:xfrm>
                <a:off x="2302661" y="5903671"/>
                <a:ext cx="4529375" cy="374697"/>
              </a:xfrm>
              <a:custGeom>
                <a:avLst/>
                <a:gdLst/>
                <a:ahLst/>
                <a:cxnLst/>
                <a:rect l="l" t="t" r="r" b="b"/>
                <a:pathLst>
                  <a:path w="58372" h="5632" extrusionOk="0">
                    <a:moveTo>
                      <a:pt x="58372" y="1"/>
                    </a:moveTo>
                    <a:lnTo>
                      <a:pt x="57536" y="670"/>
                    </a:lnTo>
                    <a:lnTo>
                      <a:pt x="57536" y="4963"/>
                    </a:lnTo>
                    <a:lnTo>
                      <a:pt x="837" y="4963"/>
                    </a:lnTo>
                    <a:lnTo>
                      <a:pt x="1" y="5632"/>
                    </a:lnTo>
                    <a:lnTo>
                      <a:pt x="58372" y="5632"/>
                    </a:lnTo>
                    <a:lnTo>
                      <a:pt x="58372" y="1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42"/>
              <p:cNvSpPr/>
              <p:nvPr/>
            </p:nvSpPr>
            <p:spPr>
              <a:xfrm>
                <a:off x="2302661" y="5903671"/>
                <a:ext cx="4529375" cy="374697"/>
              </a:xfrm>
              <a:custGeom>
                <a:avLst/>
                <a:gdLst/>
                <a:ahLst/>
                <a:cxnLst/>
                <a:rect l="l" t="t" r="r" b="b"/>
                <a:pathLst>
                  <a:path w="58372" h="5632" extrusionOk="0">
                    <a:moveTo>
                      <a:pt x="58372" y="1"/>
                    </a:moveTo>
                    <a:lnTo>
                      <a:pt x="57536" y="670"/>
                    </a:lnTo>
                    <a:lnTo>
                      <a:pt x="57536" y="4963"/>
                    </a:lnTo>
                    <a:lnTo>
                      <a:pt x="837" y="4963"/>
                    </a:lnTo>
                    <a:lnTo>
                      <a:pt x="1" y="5632"/>
                    </a:lnTo>
                    <a:lnTo>
                      <a:pt x="58372" y="5632"/>
                    </a:lnTo>
                    <a:lnTo>
                      <a:pt x="58372" y="1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42"/>
              <p:cNvSpPr/>
              <p:nvPr/>
            </p:nvSpPr>
            <p:spPr>
              <a:xfrm>
                <a:off x="2302661" y="5892561"/>
                <a:ext cx="4529375" cy="383945"/>
              </a:xfrm>
              <a:custGeom>
                <a:avLst/>
                <a:gdLst/>
                <a:ahLst/>
                <a:cxnLst/>
                <a:rect l="l" t="t" r="r" b="b"/>
                <a:pathLst>
                  <a:path w="58372" h="5771" fill="none" extrusionOk="0">
                    <a:moveTo>
                      <a:pt x="1" y="1"/>
                    </a:moveTo>
                    <a:lnTo>
                      <a:pt x="58372" y="1"/>
                    </a:lnTo>
                    <a:lnTo>
                      <a:pt x="58372" y="5771"/>
                    </a:lnTo>
                    <a:lnTo>
                      <a:pt x="1" y="5771"/>
                    </a:lnTo>
                    <a:close/>
                  </a:path>
                </a:pathLst>
              </a:custGeom>
              <a:noFill/>
              <a:ln w="2800" cap="flat" cmpd="sng">
                <a:solidFill>
                  <a:schemeClr val="dk1"/>
                </a:solidFill>
                <a:prstDash val="solid"/>
                <a:miter lim="2787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4" name="Google Shape;754;p42"/>
            <p:cNvGrpSpPr/>
            <p:nvPr/>
          </p:nvGrpSpPr>
          <p:grpSpPr>
            <a:xfrm>
              <a:off x="6874835" y="5359173"/>
              <a:ext cx="139181" cy="137318"/>
              <a:chOff x="1126710" y="5491723"/>
              <a:chExt cx="139181" cy="137318"/>
            </a:xfrm>
          </p:grpSpPr>
          <p:sp>
            <p:nvSpPr>
              <p:cNvPr id="755" name="Google Shape;755;p42"/>
              <p:cNvSpPr/>
              <p:nvPr/>
            </p:nvSpPr>
            <p:spPr>
              <a:xfrm>
                <a:off x="1126710" y="5491723"/>
                <a:ext cx="135455" cy="135455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036" extrusionOk="0">
                    <a:moveTo>
                      <a:pt x="196" y="1"/>
                    </a:moveTo>
                    <a:cubicBezTo>
                      <a:pt x="84" y="1"/>
                      <a:pt x="1" y="84"/>
                      <a:pt x="1" y="168"/>
                    </a:cubicBezTo>
                    <a:lnTo>
                      <a:pt x="1" y="1896"/>
                    </a:lnTo>
                    <a:cubicBezTo>
                      <a:pt x="1" y="1952"/>
                      <a:pt x="57" y="1980"/>
                      <a:pt x="84" y="2036"/>
                    </a:cubicBezTo>
                    <a:lnTo>
                      <a:pt x="2036" y="84"/>
                    </a:lnTo>
                    <a:cubicBezTo>
                      <a:pt x="2008" y="29"/>
                      <a:pt x="1952" y="1"/>
                      <a:pt x="1896" y="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42"/>
              <p:cNvSpPr/>
              <p:nvPr/>
            </p:nvSpPr>
            <p:spPr>
              <a:xfrm>
                <a:off x="1132299" y="5493586"/>
                <a:ext cx="133592" cy="135455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36" extrusionOk="0">
                    <a:moveTo>
                      <a:pt x="1952" y="1"/>
                    </a:moveTo>
                    <a:lnTo>
                      <a:pt x="0" y="1952"/>
                    </a:lnTo>
                    <a:cubicBezTo>
                      <a:pt x="28" y="2008"/>
                      <a:pt x="56" y="2036"/>
                      <a:pt x="140" y="2036"/>
                    </a:cubicBezTo>
                    <a:lnTo>
                      <a:pt x="1840" y="2036"/>
                    </a:lnTo>
                    <a:cubicBezTo>
                      <a:pt x="1952" y="2036"/>
                      <a:pt x="2007" y="1952"/>
                      <a:pt x="2007" y="1868"/>
                    </a:cubicBezTo>
                    <a:lnTo>
                      <a:pt x="2007" y="140"/>
                    </a:lnTo>
                    <a:cubicBezTo>
                      <a:pt x="2007" y="84"/>
                      <a:pt x="1980" y="56"/>
                      <a:pt x="1952" y="1"/>
                    </a:cubicBez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42"/>
              <p:cNvSpPr/>
              <p:nvPr/>
            </p:nvSpPr>
            <p:spPr>
              <a:xfrm>
                <a:off x="1130436" y="5491723"/>
                <a:ext cx="135455" cy="137318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064" fill="none" extrusionOk="0">
                    <a:moveTo>
                      <a:pt x="1868" y="2064"/>
                    </a:moveTo>
                    <a:lnTo>
                      <a:pt x="168" y="2064"/>
                    </a:lnTo>
                    <a:cubicBezTo>
                      <a:pt x="56" y="2064"/>
                      <a:pt x="1" y="1980"/>
                      <a:pt x="1" y="1896"/>
                    </a:cubicBezTo>
                    <a:lnTo>
                      <a:pt x="1" y="168"/>
                    </a:lnTo>
                    <a:cubicBezTo>
                      <a:pt x="1" y="57"/>
                      <a:pt x="56" y="1"/>
                      <a:pt x="168" y="1"/>
                    </a:cubicBezTo>
                    <a:lnTo>
                      <a:pt x="1868" y="1"/>
                    </a:lnTo>
                    <a:cubicBezTo>
                      <a:pt x="1980" y="1"/>
                      <a:pt x="2035" y="57"/>
                      <a:pt x="2035" y="168"/>
                    </a:cubicBezTo>
                    <a:lnTo>
                      <a:pt x="2035" y="1896"/>
                    </a:lnTo>
                    <a:cubicBezTo>
                      <a:pt x="2035" y="1952"/>
                      <a:pt x="1980" y="2064"/>
                      <a:pt x="1868" y="2064"/>
                    </a:cubicBezTo>
                    <a:close/>
                  </a:path>
                </a:pathLst>
              </a:custGeom>
              <a:noFill/>
              <a:ln w="1400" cap="flat" cmpd="sng">
                <a:solidFill>
                  <a:srgbClr val="000000"/>
                </a:solidFill>
                <a:prstDash val="solid"/>
                <a:miter lim="2787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42"/>
              <p:cNvSpPr/>
              <p:nvPr/>
            </p:nvSpPr>
            <p:spPr>
              <a:xfrm>
                <a:off x="1145272" y="5510285"/>
                <a:ext cx="107646" cy="103920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1562" extrusionOk="0">
                    <a:moveTo>
                      <a:pt x="140" y="1"/>
                    </a:moveTo>
                    <a:cubicBezTo>
                      <a:pt x="84" y="1"/>
                      <a:pt x="1" y="84"/>
                      <a:pt x="1" y="140"/>
                    </a:cubicBezTo>
                    <a:lnTo>
                      <a:pt x="1" y="1422"/>
                    </a:lnTo>
                    <a:cubicBezTo>
                      <a:pt x="1" y="1506"/>
                      <a:pt x="84" y="1562"/>
                      <a:pt x="140" y="1562"/>
                    </a:cubicBezTo>
                    <a:lnTo>
                      <a:pt x="1450" y="1562"/>
                    </a:lnTo>
                    <a:cubicBezTo>
                      <a:pt x="1534" y="1562"/>
                      <a:pt x="1617" y="1506"/>
                      <a:pt x="1589" y="1422"/>
                    </a:cubicBezTo>
                    <a:lnTo>
                      <a:pt x="1589" y="140"/>
                    </a:lnTo>
                    <a:cubicBezTo>
                      <a:pt x="1589" y="84"/>
                      <a:pt x="1506" y="1"/>
                      <a:pt x="1450" y="1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42"/>
              <p:cNvSpPr/>
              <p:nvPr/>
            </p:nvSpPr>
            <p:spPr>
              <a:xfrm>
                <a:off x="1173082" y="5534368"/>
                <a:ext cx="52026" cy="52026"/>
              </a:xfrm>
              <a:custGeom>
                <a:avLst/>
                <a:gdLst/>
                <a:ahLst/>
                <a:cxnLst/>
                <a:rect l="l" t="t" r="r" b="b"/>
                <a:pathLst>
                  <a:path w="782" h="782" extrusionOk="0">
                    <a:moveTo>
                      <a:pt x="56" y="1"/>
                    </a:moveTo>
                    <a:lnTo>
                      <a:pt x="335" y="363"/>
                    </a:lnTo>
                    <a:lnTo>
                      <a:pt x="1" y="781"/>
                    </a:lnTo>
                    <a:lnTo>
                      <a:pt x="140" y="781"/>
                    </a:lnTo>
                    <a:lnTo>
                      <a:pt x="363" y="503"/>
                    </a:lnTo>
                    <a:cubicBezTo>
                      <a:pt x="363" y="475"/>
                      <a:pt x="363" y="475"/>
                      <a:pt x="391" y="447"/>
                    </a:cubicBezTo>
                    <a:cubicBezTo>
                      <a:pt x="391" y="475"/>
                      <a:pt x="419" y="503"/>
                      <a:pt x="419" y="503"/>
                    </a:cubicBezTo>
                    <a:lnTo>
                      <a:pt x="642" y="781"/>
                    </a:lnTo>
                    <a:lnTo>
                      <a:pt x="781" y="781"/>
                    </a:lnTo>
                    <a:lnTo>
                      <a:pt x="475" y="363"/>
                    </a:lnTo>
                    <a:lnTo>
                      <a:pt x="753" y="1"/>
                    </a:lnTo>
                    <a:lnTo>
                      <a:pt x="642" y="1"/>
                    </a:lnTo>
                    <a:lnTo>
                      <a:pt x="475" y="196"/>
                    </a:lnTo>
                    <a:cubicBezTo>
                      <a:pt x="419" y="224"/>
                      <a:pt x="419" y="280"/>
                      <a:pt x="391" y="308"/>
                    </a:cubicBezTo>
                    <a:cubicBezTo>
                      <a:pt x="363" y="280"/>
                      <a:pt x="363" y="224"/>
                      <a:pt x="335" y="196"/>
                    </a:cubicBezTo>
                    <a:lnTo>
                      <a:pt x="1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60" name="Google Shape;760;p42"/>
          <p:cNvSpPr txBox="1">
            <a:spLocks noGrp="1"/>
          </p:cNvSpPr>
          <p:nvPr>
            <p:ph type="ctrTitle"/>
          </p:nvPr>
        </p:nvSpPr>
        <p:spPr>
          <a:xfrm>
            <a:off x="1255550" y="1566409"/>
            <a:ext cx="6617400" cy="18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3000" dirty="0" err="1">
                <a:solidFill>
                  <a:schemeClr val="dk1"/>
                </a:solidFill>
              </a:rPr>
              <a:t>Heathub</a:t>
            </a:r>
            <a:br>
              <a:rPr lang="en-US" sz="3000" dirty="0">
                <a:solidFill>
                  <a:schemeClr val="dk1"/>
                </a:solidFill>
              </a:rPr>
            </a:br>
            <a:br>
              <a:rPr lang="en-US" sz="3000" dirty="0">
                <a:solidFill>
                  <a:schemeClr val="dk1"/>
                </a:solidFill>
              </a:rPr>
            </a:b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Electronics and electrical equipment store</a:t>
            </a:r>
            <a:endParaRPr lang="en-US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761" name="Google Shape;761;p42"/>
          <p:cNvGrpSpPr/>
          <p:nvPr/>
        </p:nvGrpSpPr>
        <p:grpSpPr>
          <a:xfrm>
            <a:off x="7407288" y="689965"/>
            <a:ext cx="882879" cy="243714"/>
            <a:chOff x="7301150" y="922090"/>
            <a:chExt cx="882879" cy="243714"/>
          </a:xfrm>
        </p:grpSpPr>
        <p:sp>
          <p:nvSpPr>
            <p:cNvPr id="762" name="Google Shape;762;p42"/>
            <p:cNvSpPr/>
            <p:nvPr/>
          </p:nvSpPr>
          <p:spPr>
            <a:xfrm>
              <a:off x="7937186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0" y="184"/>
                    <a:pt x="0" y="402"/>
                  </a:cubicBezTo>
                  <a:lnTo>
                    <a:pt x="0" y="4340"/>
                  </a:lnTo>
                  <a:cubicBezTo>
                    <a:pt x="0" y="4462"/>
                    <a:pt x="61" y="4576"/>
                    <a:pt x="149" y="4637"/>
                  </a:cubicBezTo>
                  <a:lnTo>
                    <a:pt x="4645" y="140"/>
                  </a:lnTo>
                  <a:cubicBezTo>
                    <a:pt x="4567" y="53"/>
                    <a:pt x="4462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2"/>
            <p:cNvSpPr/>
            <p:nvPr/>
          </p:nvSpPr>
          <p:spPr>
            <a:xfrm>
              <a:off x="7945240" y="927476"/>
              <a:ext cx="238790" cy="237867"/>
            </a:xfrm>
            <a:custGeom>
              <a:avLst/>
              <a:gdLst/>
              <a:ahLst/>
              <a:cxnLst/>
              <a:rect l="l" t="t" r="r" b="b"/>
              <a:pathLst>
                <a:path w="4655" h="4637" extrusionOk="0">
                  <a:moveTo>
                    <a:pt x="4497" y="0"/>
                  </a:moveTo>
                  <a:lnTo>
                    <a:pt x="0" y="4497"/>
                  </a:lnTo>
                  <a:cubicBezTo>
                    <a:pt x="79" y="4584"/>
                    <a:pt x="192" y="4637"/>
                    <a:pt x="306" y="4637"/>
                  </a:cubicBezTo>
                  <a:lnTo>
                    <a:pt x="4253" y="4637"/>
                  </a:lnTo>
                  <a:cubicBezTo>
                    <a:pt x="4471" y="4637"/>
                    <a:pt x="4654" y="4453"/>
                    <a:pt x="4654" y="4235"/>
                  </a:cubicBezTo>
                  <a:lnTo>
                    <a:pt x="4654" y="288"/>
                  </a:lnTo>
                  <a:cubicBezTo>
                    <a:pt x="4654" y="184"/>
                    <a:pt x="4584" y="79"/>
                    <a:pt x="4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2"/>
            <p:cNvSpPr/>
            <p:nvPr/>
          </p:nvSpPr>
          <p:spPr>
            <a:xfrm>
              <a:off x="7940315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2" y="4750"/>
                  </a:lnTo>
                  <a:cubicBezTo>
                    <a:pt x="184" y="4750"/>
                    <a:pt x="0" y="4567"/>
                    <a:pt x="0" y="4349"/>
                  </a:cubicBezTo>
                  <a:lnTo>
                    <a:pt x="0" y="411"/>
                  </a:lnTo>
                  <a:cubicBezTo>
                    <a:pt x="0" y="192"/>
                    <a:pt x="184" y="0"/>
                    <a:pt x="402" y="0"/>
                  </a:cubicBezTo>
                  <a:lnTo>
                    <a:pt x="4349" y="0"/>
                  </a:lnTo>
                  <a:cubicBezTo>
                    <a:pt x="4567" y="0"/>
                    <a:pt x="4750" y="192"/>
                    <a:pt x="4750" y="411"/>
                  </a:cubicBezTo>
                  <a:lnTo>
                    <a:pt x="4750" y="4349"/>
                  </a:lnTo>
                  <a:cubicBezTo>
                    <a:pt x="4750" y="4567"/>
                    <a:pt x="4567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2"/>
            <p:cNvSpPr/>
            <p:nvPr/>
          </p:nvSpPr>
          <p:spPr>
            <a:xfrm>
              <a:off x="7966272" y="948508"/>
              <a:ext cx="191750" cy="192212"/>
            </a:xfrm>
            <a:custGeom>
              <a:avLst/>
              <a:gdLst/>
              <a:ahLst/>
              <a:cxnLst/>
              <a:rect l="l" t="t" r="r" b="b"/>
              <a:pathLst>
                <a:path w="3738" h="3747" extrusionOk="0">
                  <a:moveTo>
                    <a:pt x="359" y="1"/>
                  </a:moveTo>
                  <a:cubicBezTo>
                    <a:pt x="158" y="1"/>
                    <a:pt x="1" y="166"/>
                    <a:pt x="1" y="367"/>
                  </a:cubicBezTo>
                  <a:lnTo>
                    <a:pt x="1" y="3388"/>
                  </a:lnTo>
                  <a:cubicBezTo>
                    <a:pt x="1" y="3581"/>
                    <a:pt x="158" y="3746"/>
                    <a:pt x="359" y="3746"/>
                  </a:cubicBezTo>
                  <a:lnTo>
                    <a:pt x="3380" y="3746"/>
                  </a:lnTo>
                  <a:cubicBezTo>
                    <a:pt x="3581" y="3746"/>
                    <a:pt x="3738" y="3581"/>
                    <a:pt x="3738" y="3388"/>
                  </a:cubicBezTo>
                  <a:lnTo>
                    <a:pt x="3738" y="367"/>
                  </a:lnTo>
                  <a:cubicBezTo>
                    <a:pt x="3738" y="166"/>
                    <a:pt x="3581" y="1"/>
                    <a:pt x="3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2"/>
            <p:cNvSpPr/>
            <p:nvPr/>
          </p:nvSpPr>
          <p:spPr>
            <a:xfrm>
              <a:off x="8016440" y="995086"/>
              <a:ext cx="88745" cy="96798"/>
            </a:xfrm>
            <a:custGeom>
              <a:avLst/>
              <a:gdLst/>
              <a:ahLst/>
              <a:cxnLst/>
              <a:rect l="l" t="t" r="r" b="b"/>
              <a:pathLst>
                <a:path w="1730" h="1887" extrusionOk="0">
                  <a:moveTo>
                    <a:pt x="1398" y="1"/>
                  </a:moveTo>
                  <a:lnTo>
                    <a:pt x="1014" y="498"/>
                  </a:lnTo>
                  <a:cubicBezTo>
                    <a:pt x="952" y="577"/>
                    <a:pt x="909" y="656"/>
                    <a:pt x="865" y="717"/>
                  </a:cubicBezTo>
                  <a:cubicBezTo>
                    <a:pt x="830" y="664"/>
                    <a:pt x="778" y="586"/>
                    <a:pt x="708" y="490"/>
                  </a:cubicBezTo>
                  <a:lnTo>
                    <a:pt x="376" y="9"/>
                  </a:lnTo>
                  <a:lnTo>
                    <a:pt x="79" y="9"/>
                  </a:lnTo>
                  <a:lnTo>
                    <a:pt x="725" y="909"/>
                  </a:lnTo>
                  <a:lnTo>
                    <a:pt x="1" y="1887"/>
                  </a:lnTo>
                  <a:lnTo>
                    <a:pt x="306" y="1887"/>
                  </a:lnTo>
                  <a:lnTo>
                    <a:pt x="778" y="1232"/>
                  </a:lnTo>
                  <a:cubicBezTo>
                    <a:pt x="787" y="1214"/>
                    <a:pt x="821" y="1153"/>
                    <a:pt x="865" y="1092"/>
                  </a:cubicBezTo>
                  <a:cubicBezTo>
                    <a:pt x="900" y="1136"/>
                    <a:pt x="926" y="1171"/>
                    <a:pt x="952" y="1214"/>
                  </a:cubicBezTo>
                  <a:lnTo>
                    <a:pt x="1424" y="1878"/>
                  </a:lnTo>
                  <a:lnTo>
                    <a:pt x="1730" y="1878"/>
                  </a:lnTo>
                  <a:lnTo>
                    <a:pt x="1014" y="883"/>
                  </a:lnTo>
                  <a:lnTo>
                    <a:pt x="16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2"/>
            <p:cNvSpPr/>
            <p:nvPr/>
          </p:nvSpPr>
          <p:spPr>
            <a:xfrm>
              <a:off x="7619142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1" y="184"/>
                    <a:pt x="1" y="402"/>
                  </a:cubicBezTo>
                  <a:lnTo>
                    <a:pt x="1" y="4340"/>
                  </a:lnTo>
                  <a:cubicBezTo>
                    <a:pt x="10" y="4462"/>
                    <a:pt x="62" y="4576"/>
                    <a:pt x="149" y="4637"/>
                  </a:cubicBezTo>
                  <a:lnTo>
                    <a:pt x="4646" y="140"/>
                  </a:lnTo>
                  <a:cubicBezTo>
                    <a:pt x="4567" y="53"/>
                    <a:pt x="4463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2"/>
            <p:cNvSpPr/>
            <p:nvPr/>
          </p:nvSpPr>
          <p:spPr>
            <a:xfrm>
              <a:off x="7627196" y="927476"/>
              <a:ext cx="238790" cy="237867"/>
            </a:xfrm>
            <a:custGeom>
              <a:avLst/>
              <a:gdLst/>
              <a:ahLst/>
              <a:cxnLst/>
              <a:rect l="l" t="t" r="r" b="b"/>
              <a:pathLst>
                <a:path w="4655" h="4637" extrusionOk="0">
                  <a:moveTo>
                    <a:pt x="4498" y="0"/>
                  </a:moveTo>
                  <a:lnTo>
                    <a:pt x="1" y="4497"/>
                  </a:lnTo>
                  <a:cubicBezTo>
                    <a:pt x="80" y="4584"/>
                    <a:pt x="193" y="4637"/>
                    <a:pt x="307" y="4637"/>
                  </a:cubicBezTo>
                  <a:lnTo>
                    <a:pt x="4244" y="4637"/>
                  </a:lnTo>
                  <a:cubicBezTo>
                    <a:pt x="4463" y="4637"/>
                    <a:pt x="4655" y="4453"/>
                    <a:pt x="4655" y="4235"/>
                  </a:cubicBezTo>
                  <a:lnTo>
                    <a:pt x="4655" y="288"/>
                  </a:lnTo>
                  <a:cubicBezTo>
                    <a:pt x="4655" y="184"/>
                    <a:pt x="4585" y="79"/>
                    <a:pt x="4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2"/>
            <p:cNvSpPr/>
            <p:nvPr/>
          </p:nvSpPr>
          <p:spPr>
            <a:xfrm>
              <a:off x="7622271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3" y="4750"/>
                  </a:lnTo>
                  <a:cubicBezTo>
                    <a:pt x="184" y="4750"/>
                    <a:pt x="1" y="4567"/>
                    <a:pt x="1" y="4349"/>
                  </a:cubicBezTo>
                  <a:lnTo>
                    <a:pt x="1" y="411"/>
                  </a:lnTo>
                  <a:cubicBezTo>
                    <a:pt x="1" y="192"/>
                    <a:pt x="184" y="0"/>
                    <a:pt x="403" y="0"/>
                  </a:cubicBezTo>
                  <a:lnTo>
                    <a:pt x="4349" y="0"/>
                  </a:lnTo>
                  <a:cubicBezTo>
                    <a:pt x="4568" y="0"/>
                    <a:pt x="4751" y="192"/>
                    <a:pt x="4751" y="411"/>
                  </a:cubicBezTo>
                  <a:lnTo>
                    <a:pt x="4751" y="4349"/>
                  </a:lnTo>
                  <a:cubicBezTo>
                    <a:pt x="4751" y="4567"/>
                    <a:pt x="4568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2"/>
            <p:cNvSpPr/>
            <p:nvPr/>
          </p:nvSpPr>
          <p:spPr>
            <a:xfrm>
              <a:off x="7648279" y="948508"/>
              <a:ext cx="191750" cy="192212"/>
            </a:xfrm>
            <a:custGeom>
              <a:avLst/>
              <a:gdLst/>
              <a:ahLst/>
              <a:cxnLst/>
              <a:rect l="l" t="t" r="r" b="b"/>
              <a:pathLst>
                <a:path w="3738" h="3747" extrusionOk="0">
                  <a:moveTo>
                    <a:pt x="358" y="1"/>
                  </a:moveTo>
                  <a:cubicBezTo>
                    <a:pt x="158" y="1"/>
                    <a:pt x="0" y="166"/>
                    <a:pt x="0" y="367"/>
                  </a:cubicBezTo>
                  <a:lnTo>
                    <a:pt x="0" y="3388"/>
                  </a:lnTo>
                  <a:cubicBezTo>
                    <a:pt x="0" y="3581"/>
                    <a:pt x="158" y="3746"/>
                    <a:pt x="358" y="3746"/>
                  </a:cubicBezTo>
                  <a:lnTo>
                    <a:pt x="3379" y="3746"/>
                  </a:lnTo>
                  <a:cubicBezTo>
                    <a:pt x="3580" y="3746"/>
                    <a:pt x="3737" y="3581"/>
                    <a:pt x="3737" y="3388"/>
                  </a:cubicBezTo>
                  <a:lnTo>
                    <a:pt x="3737" y="367"/>
                  </a:lnTo>
                  <a:cubicBezTo>
                    <a:pt x="3737" y="166"/>
                    <a:pt x="3580" y="1"/>
                    <a:pt x="3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2"/>
            <p:cNvSpPr/>
            <p:nvPr/>
          </p:nvSpPr>
          <p:spPr>
            <a:xfrm>
              <a:off x="7682751" y="980312"/>
              <a:ext cx="127731" cy="127731"/>
            </a:xfrm>
            <a:custGeom>
              <a:avLst/>
              <a:gdLst/>
              <a:ahLst/>
              <a:cxnLst/>
              <a:rect l="l" t="t" r="r" b="b"/>
              <a:pathLst>
                <a:path w="2490" h="2490" fill="none" extrusionOk="0">
                  <a:moveTo>
                    <a:pt x="2253" y="2489"/>
                  </a:moveTo>
                  <a:lnTo>
                    <a:pt x="245" y="2489"/>
                  </a:lnTo>
                  <a:cubicBezTo>
                    <a:pt x="114" y="2489"/>
                    <a:pt x="1" y="2384"/>
                    <a:pt x="1" y="2253"/>
                  </a:cubicBezTo>
                  <a:lnTo>
                    <a:pt x="1" y="245"/>
                  </a:lnTo>
                  <a:cubicBezTo>
                    <a:pt x="1" y="114"/>
                    <a:pt x="114" y="0"/>
                    <a:pt x="245" y="0"/>
                  </a:cubicBezTo>
                  <a:lnTo>
                    <a:pt x="2253" y="0"/>
                  </a:lnTo>
                  <a:cubicBezTo>
                    <a:pt x="2384" y="0"/>
                    <a:pt x="2489" y="114"/>
                    <a:pt x="2489" y="245"/>
                  </a:cubicBezTo>
                  <a:lnTo>
                    <a:pt x="2489" y="2253"/>
                  </a:lnTo>
                  <a:cubicBezTo>
                    <a:pt x="2489" y="2384"/>
                    <a:pt x="2384" y="2489"/>
                    <a:pt x="2253" y="2489"/>
                  </a:cubicBezTo>
                  <a:close/>
                </a:path>
              </a:pathLst>
            </a:custGeom>
            <a:noFill/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2"/>
            <p:cNvSpPr/>
            <p:nvPr/>
          </p:nvSpPr>
          <p:spPr>
            <a:xfrm>
              <a:off x="7682751" y="980774"/>
              <a:ext cx="127731" cy="36780"/>
            </a:xfrm>
            <a:custGeom>
              <a:avLst/>
              <a:gdLst/>
              <a:ahLst/>
              <a:cxnLst/>
              <a:rect l="l" t="t" r="r" b="b"/>
              <a:pathLst>
                <a:path w="2490" h="717" extrusionOk="0">
                  <a:moveTo>
                    <a:pt x="245" y="0"/>
                  </a:moveTo>
                  <a:lnTo>
                    <a:pt x="36" y="114"/>
                  </a:lnTo>
                  <a:lnTo>
                    <a:pt x="1" y="716"/>
                  </a:lnTo>
                  <a:lnTo>
                    <a:pt x="2489" y="716"/>
                  </a:lnTo>
                  <a:lnTo>
                    <a:pt x="2489" y="236"/>
                  </a:lnTo>
                  <a:lnTo>
                    <a:pt x="2411" y="61"/>
                  </a:ln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2"/>
            <p:cNvSpPr/>
            <p:nvPr/>
          </p:nvSpPr>
          <p:spPr>
            <a:xfrm>
              <a:off x="7301150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0" y="184"/>
                    <a:pt x="0" y="402"/>
                  </a:cubicBezTo>
                  <a:lnTo>
                    <a:pt x="0" y="4340"/>
                  </a:lnTo>
                  <a:cubicBezTo>
                    <a:pt x="9" y="4462"/>
                    <a:pt x="62" y="4576"/>
                    <a:pt x="149" y="4637"/>
                  </a:cubicBezTo>
                  <a:lnTo>
                    <a:pt x="4646" y="140"/>
                  </a:lnTo>
                  <a:cubicBezTo>
                    <a:pt x="4567" y="53"/>
                    <a:pt x="4462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2"/>
            <p:cNvSpPr/>
            <p:nvPr/>
          </p:nvSpPr>
          <p:spPr>
            <a:xfrm>
              <a:off x="7310127" y="927476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497" y="0"/>
                  </a:moveTo>
                  <a:lnTo>
                    <a:pt x="0" y="4497"/>
                  </a:lnTo>
                  <a:cubicBezTo>
                    <a:pt x="70" y="4584"/>
                    <a:pt x="183" y="4637"/>
                    <a:pt x="306" y="4637"/>
                  </a:cubicBezTo>
                  <a:lnTo>
                    <a:pt x="4244" y="4637"/>
                  </a:lnTo>
                  <a:cubicBezTo>
                    <a:pt x="4462" y="4637"/>
                    <a:pt x="4645" y="4453"/>
                    <a:pt x="4645" y="4235"/>
                  </a:cubicBezTo>
                  <a:lnTo>
                    <a:pt x="4645" y="288"/>
                  </a:lnTo>
                  <a:cubicBezTo>
                    <a:pt x="4636" y="184"/>
                    <a:pt x="4584" y="79"/>
                    <a:pt x="4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2"/>
            <p:cNvSpPr/>
            <p:nvPr/>
          </p:nvSpPr>
          <p:spPr>
            <a:xfrm>
              <a:off x="7304279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2" y="4750"/>
                  </a:lnTo>
                  <a:cubicBezTo>
                    <a:pt x="184" y="4750"/>
                    <a:pt x="1" y="4567"/>
                    <a:pt x="1" y="4349"/>
                  </a:cubicBezTo>
                  <a:lnTo>
                    <a:pt x="1" y="411"/>
                  </a:lnTo>
                  <a:cubicBezTo>
                    <a:pt x="1" y="192"/>
                    <a:pt x="184" y="0"/>
                    <a:pt x="402" y="0"/>
                  </a:cubicBezTo>
                  <a:lnTo>
                    <a:pt x="4349" y="0"/>
                  </a:lnTo>
                  <a:cubicBezTo>
                    <a:pt x="4567" y="0"/>
                    <a:pt x="4750" y="192"/>
                    <a:pt x="4750" y="411"/>
                  </a:cubicBezTo>
                  <a:lnTo>
                    <a:pt x="4750" y="4349"/>
                  </a:lnTo>
                  <a:cubicBezTo>
                    <a:pt x="4750" y="4567"/>
                    <a:pt x="4567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2"/>
            <p:cNvSpPr/>
            <p:nvPr/>
          </p:nvSpPr>
          <p:spPr>
            <a:xfrm>
              <a:off x="7330236" y="948508"/>
              <a:ext cx="192673" cy="192212"/>
            </a:xfrm>
            <a:custGeom>
              <a:avLst/>
              <a:gdLst/>
              <a:ahLst/>
              <a:cxnLst/>
              <a:rect l="l" t="t" r="r" b="b"/>
              <a:pathLst>
                <a:path w="3756" h="3747" extrusionOk="0">
                  <a:moveTo>
                    <a:pt x="359" y="1"/>
                  </a:moveTo>
                  <a:cubicBezTo>
                    <a:pt x="158" y="1"/>
                    <a:pt x="1" y="166"/>
                    <a:pt x="1" y="367"/>
                  </a:cubicBezTo>
                  <a:lnTo>
                    <a:pt x="1" y="3388"/>
                  </a:lnTo>
                  <a:cubicBezTo>
                    <a:pt x="1" y="3581"/>
                    <a:pt x="158" y="3746"/>
                    <a:pt x="359" y="3746"/>
                  </a:cubicBezTo>
                  <a:lnTo>
                    <a:pt x="3380" y="3746"/>
                  </a:lnTo>
                  <a:cubicBezTo>
                    <a:pt x="3590" y="3746"/>
                    <a:pt x="3756" y="3581"/>
                    <a:pt x="3738" y="3388"/>
                  </a:cubicBezTo>
                  <a:lnTo>
                    <a:pt x="3738" y="367"/>
                  </a:lnTo>
                  <a:cubicBezTo>
                    <a:pt x="3738" y="166"/>
                    <a:pt x="3581" y="1"/>
                    <a:pt x="3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2"/>
            <p:cNvSpPr/>
            <p:nvPr/>
          </p:nvSpPr>
          <p:spPr>
            <a:xfrm>
              <a:off x="7364297" y="1100347"/>
              <a:ext cx="121421" cy="14825"/>
            </a:xfrm>
            <a:custGeom>
              <a:avLst/>
              <a:gdLst/>
              <a:ahLst/>
              <a:cxnLst/>
              <a:rect l="l" t="t" r="r" b="b"/>
              <a:pathLst>
                <a:path w="2367" h="289" extrusionOk="0">
                  <a:moveTo>
                    <a:pt x="1" y="1"/>
                  </a:moveTo>
                  <a:lnTo>
                    <a:pt x="1" y="289"/>
                  </a:lnTo>
                  <a:lnTo>
                    <a:pt x="2367" y="289"/>
                  </a:lnTo>
                  <a:lnTo>
                    <a:pt x="2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8" name="Google Shape;778;p42"/>
          <p:cNvSpPr txBox="1">
            <a:spLocks noGrp="1"/>
          </p:cNvSpPr>
          <p:nvPr>
            <p:ph type="subTitle" idx="1"/>
          </p:nvPr>
        </p:nvSpPr>
        <p:spPr>
          <a:xfrm>
            <a:off x="2359230" y="4110760"/>
            <a:ext cx="4416300" cy="3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Roman Litvinov 6MI8000023</a:t>
            </a:r>
            <a:endParaRPr dirty="0"/>
          </a:p>
        </p:txBody>
      </p:sp>
      <p:sp>
        <p:nvSpPr>
          <p:cNvPr id="779" name="Google Shape;779;p42"/>
          <p:cNvSpPr/>
          <p:nvPr/>
        </p:nvSpPr>
        <p:spPr>
          <a:xfrm>
            <a:off x="-3012587" y="6745414"/>
            <a:ext cx="4386057" cy="24150"/>
          </a:xfrm>
          <a:custGeom>
            <a:avLst/>
            <a:gdLst/>
            <a:ahLst/>
            <a:cxnLst/>
            <a:rect l="l" t="t" r="r" b="b"/>
            <a:pathLst>
              <a:path w="65926" h="363" extrusionOk="0">
                <a:moveTo>
                  <a:pt x="0" y="0"/>
                </a:moveTo>
                <a:lnTo>
                  <a:pt x="0" y="363"/>
                </a:lnTo>
                <a:lnTo>
                  <a:pt x="65925" y="363"/>
                </a:lnTo>
                <a:lnTo>
                  <a:pt x="65925" y="0"/>
                </a:lnTo>
                <a:close/>
              </a:path>
            </a:pathLst>
          </a:custGeom>
          <a:solidFill>
            <a:srgbClr val="9C9C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42"/>
          <p:cNvSpPr/>
          <p:nvPr/>
        </p:nvSpPr>
        <p:spPr>
          <a:xfrm>
            <a:off x="-3012587" y="5423130"/>
            <a:ext cx="22288" cy="1344571"/>
          </a:xfrm>
          <a:custGeom>
            <a:avLst/>
            <a:gdLst/>
            <a:ahLst/>
            <a:cxnLst/>
            <a:rect l="l" t="t" r="r" b="b"/>
            <a:pathLst>
              <a:path w="335" h="20210" extrusionOk="0">
                <a:moveTo>
                  <a:pt x="0" y="0"/>
                </a:moveTo>
                <a:lnTo>
                  <a:pt x="0" y="20210"/>
                </a:lnTo>
                <a:lnTo>
                  <a:pt x="335" y="19875"/>
                </a:lnTo>
                <a:lnTo>
                  <a:pt x="335" y="335"/>
                </a:lnTo>
                <a:lnTo>
                  <a:pt x="0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An 8-bit retro-styled pixel-art illustration of an energy generator.  27226463 PNG">
            <a:extLst>
              <a:ext uri="{FF2B5EF4-FFF2-40B4-BE49-F238E27FC236}">
                <a16:creationId xmlns:a16="http://schemas.microsoft.com/office/drawing/2014/main" id="{E9184E25-CF55-F1E4-45FA-E80A2AB59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95" y="3196578"/>
            <a:ext cx="890697" cy="89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50"/>
          <p:cNvSpPr/>
          <p:nvPr/>
        </p:nvSpPr>
        <p:spPr>
          <a:xfrm>
            <a:off x="424763" y="353575"/>
            <a:ext cx="8296742" cy="713606"/>
          </a:xfrm>
          <a:custGeom>
            <a:avLst/>
            <a:gdLst/>
            <a:ahLst/>
            <a:cxnLst/>
            <a:rect l="l" t="t" r="r" b="b"/>
            <a:pathLst>
              <a:path w="78917" h="7772" extrusionOk="0">
                <a:moveTo>
                  <a:pt x="1" y="0"/>
                </a:moveTo>
                <a:lnTo>
                  <a:pt x="78917" y="0"/>
                </a:lnTo>
                <a:lnTo>
                  <a:pt x="78917" y="7772"/>
                </a:lnTo>
                <a:lnTo>
                  <a:pt x="1" y="777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7" name="Google Shape;1137;p50"/>
          <p:cNvGrpSpPr/>
          <p:nvPr/>
        </p:nvGrpSpPr>
        <p:grpSpPr>
          <a:xfrm>
            <a:off x="424763" y="1053444"/>
            <a:ext cx="8296747" cy="45756"/>
            <a:chOff x="386575" y="1053444"/>
            <a:chExt cx="8296747" cy="45756"/>
          </a:xfrm>
        </p:grpSpPr>
        <p:sp>
          <p:nvSpPr>
            <p:cNvPr id="1138" name="Google Shape;1138;p50"/>
            <p:cNvSpPr/>
            <p:nvPr/>
          </p:nvSpPr>
          <p:spPr>
            <a:xfrm>
              <a:off x="386575" y="1077325"/>
              <a:ext cx="8296347" cy="21875"/>
            </a:xfrm>
            <a:custGeom>
              <a:avLst/>
              <a:gdLst/>
              <a:ahLst/>
              <a:cxnLst/>
              <a:rect l="l" t="t" r="r" b="b"/>
              <a:pathLst>
                <a:path w="78917" h="421" extrusionOk="0">
                  <a:moveTo>
                    <a:pt x="1" y="1"/>
                  </a:moveTo>
                  <a:lnTo>
                    <a:pt x="1" y="420"/>
                  </a:lnTo>
                  <a:lnTo>
                    <a:pt x="78917" y="420"/>
                  </a:lnTo>
                  <a:lnTo>
                    <a:pt x="789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50"/>
            <p:cNvSpPr/>
            <p:nvPr/>
          </p:nvSpPr>
          <p:spPr>
            <a:xfrm>
              <a:off x="386975" y="1053444"/>
              <a:ext cx="8296347" cy="21875"/>
            </a:xfrm>
            <a:custGeom>
              <a:avLst/>
              <a:gdLst/>
              <a:ahLst/>
              <a:cxnLst/>
              <a:rect l="l" t="t" r="r" b="b"/>
              <a:pathLst>
                <a:path w="78917" h="420" extrusionOk="0">
                  <a:moveTo>
                    <a:pt x="1" y="1"/>
                  </a:moveTo>
                  <a:lnTo>
                    <a:pt x="1" y="420"/>
                  </a:lnTo>
                  <a:lnTo>
                    <a:pt x="78917" y="420"/>
                  </a:lnTo>
                  <a:lnTo>
                    <a:pt x="78917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0" name="Google Shape;1140;p50"/>
          <p:cNvSpPr txBox="1">
            <a:spLocks noGrp="1"/>
          </p:cNvSpPr>
          <p:nvPr>
            <p:ph type="title"/>
          </p:nvPr>
        </p:nvSpPr>
        <p:spPr>
          <a:xfrm>
            <a:off x="713225" y="513700"/>
            <a:ext cx="77175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E/R diagram</a:t>
            </a:r>
            <a:endParaRPr dirty="0"/>
          </a:p>
        </p:txBody>
      </p:sp>
      <p:grpSp>
        <p:nvGrpSpPr>
          <p:cNvPr id="1145" name="Google Shape;1145;p50"/>
          <p:cNvGrpSpPr/>
          <p:nvPr/>
        </p:nvGrpSpPr>
        <p:grpSpPr>
          <a:xfrm>
            <a:off x="7681225" y="449915"/>
            <a:ext cx="882879" cy="243714"/>
            <a:chOff x="7301150" y="922090"/>
            <a:chExt cx="882879" cy="243714"/>
          </a:xfrm>
        </p:grpSpPr>
        <p:sp>
          <p:nvSpPr>
            <p:cNvPr id="1146" name="Google Shape;1146;p50"/>
            <p:cNvSpPr/>
            <p:nvPr/>
          </p:nvSpPr>
          <p:spPr>
            <a:xfrm>
              <a:off x="7937186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0" y="184"/>
                    <a:pt x="0" y="402"/>
                  </a:cubicBezTo>
                  <a:lnTo>
                    <a:pt x="0" y="4340"/>
                  </a:lnTo>
                  <a:cubicBezTo>
                    <a:pt x="0" y="4462"/>
                    <a:pt x="61" y="4576"/>
                    <a:pt x="149" y="4637"/>
                  </a:cubicBezTo>
                  <a:lnTo>
                    <a:pt x="4645" y="140"/>
                  </a:lnTo>
                  <a:cubicBezTo>
                    <a:pt x="4567" y="53"/>
                    <a:pt x="4462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0"/>
            <p:cNvSpPr/>
            <p:nvPr/>
          </p:nvSpPr>
          <p:spPr>
            <a:xfrm>
              <a:off x="7945240" y="927476"/>
              <a:ext cx="238790" cy="237867"/>
            </a:xfrm>
            <a:custGeom>
              <a:avLst/>
              <a:gdLst/>
              <a:ahLst/>
              <a:cxnLst/>
              <a:rect l="l" t="t" r="r" b="b"/>
              <a:pathLst>
                <a:path w="4655" h="4637" extrusionOk="0">
                  <a:moveTo>
                    <a:pt x="4497" y="0"/>
                  </a:moveTo>
                  <a:lnTo>
                    <a:pt x="0" y="4497"/>
                  </a:lnTo>
                  <a:cubicBezTo>
                    <a:pt x="79" y="4584"/>
                    <a:pt x="192" y="4637"/>
                    <a:pt x="306" y="4637"/>
                  </a:cubicBezTo>
                  <a:lnTo>
                    <a:pt x="4253" y="4637"/>
                  </a:lnTo>
                  <a:cubicBezTo>
                    <a:pt x="4471" y="4637"/>
                    <a:pt x="4654" y="4453"/>
                    <a:pt x="4654" y="4235"/>
                  </a:cubicBezTo>
                  <a:lnTo>
                    <a:pt x="4654" y="288"/>
                  </a:lnTo>
                  <a:cubicBezTo>
                    <a:pt x="4654" y="184"/>
                    <a:pt x="4584" y="79"/>
                    <a:pt x="4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0"/>
            <p:cNvSpPr/>
            <p:nvPr/>
          </p:nvSpPr>
          <p:spPr>
            <a:xfrm>
              <a:off x="7940315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2" y="4750"/>
                  </a:lnTo>
                  <a:cubicBezTo>
                    <a:pt x="184" y="4750"/>
                    <a:pt x="0" y="4567"/>
                    <a:pt x="0" y="4349"/>
                  </a:cubicBezTo>
                  <a:lnTo>
                    <a:pt x="0" y="411"/>
                  </a:lnTo>
                  <a:cubicBezTo>
                    <a:pt x="0" y="192"/>
                    <a:pt x="184" y="0"/>
                    <a:pt x="402" y="0"/>
                  </a:cubicBezTo>
                  <a:lnTo>
                    <a:pt x="4349" y="0"/>
                  </a:lnTo>
                  <a:cubicBezTo>
                    <a:pt x="4567" y="0"/>
                    <a:pt x="4750" y="192"/>
                    <a:pt x="4750" y="411"/>
                  </a:cubicBezTo>
                  <a:lnTo>
                    <a:pt x="4750" y="4349"/>
                  </a:lnTo>
                  <a:cubicBezTo>
                    <a:pt x="4750" y="4567"/>
                    <a:pt x="4567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0"/>
            <p:cNvSpPr/>
            <p:nvPr/>
          </p:nvSpPr>
          <p:spPr>
            <a:xfrm>
              <a:off x="7966272" y="948508"/>
              <a:ext cx="191750" cy="192212"/>
            </a:xfrm>
            <a:custGeom>
              <a:avLst/>
              <a:gdLst/>
              <a:ahLst/>
              <a:cxnLst/>
              <a:rect l="l" t="t" r="r" b="b"/>
              <a:pathLst>
                <a:path w="3738" h="3747" extrusionOk="0">
                  <a:moveTo>
                    <a:pt x="359" y="1"/>
                  </a:moveTo>
                  <a:cubicBezTo>
                    <a:pt x="158" y="1"/>
                    <a:pt x="1" y="166"/>
                    <a:pt x="1" y="367"/>
                  </a:cubicBezTo>
                  <a:lnTo>
                    <a:pt x="1" y="3388"/>
                  </a:lnTo>
                  <a:cubicBezTo>
                    <a:pt x="1" y="3581"/>
                    <a:pt x="158" y="3746"/>
                    <a:pt x="359" y="3746"/>
                  </a:cubicBezTo>
                  <a:lnTo>
                    <a:pt x="3380" y="3746"/>
                  </a:lnTo>
                  <a:cubicBezTo>
                    <a:pt x="3581" y="3746"/>
                    <a:pt x="3738" y="3581"/>
                    <a:pt x="3738" y="3388"/>
                  </a:cubicBezTo>
                  <a:lnTo>
                    <a:pt x="3738" y="367"/>
                  </a:lnTo>
                  <a:cubicBezTo>
                    <a:pt x="3738" y="166"/>
                    <a:pt x="3581" y="1"/>
                    <a:pt x="3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50"/>
            <p:cNvSpPr/>
            <p:nvPr/>
          </p:nvSpPr>
          <p:spPr>
            <a:xfrm>
              <a:off x="8016440" y="995086"/>
              <a:ext cx="88745" cy="96798"/>
            </a:xfrm>
            <a:custGeom>
              <a:avLst/>
              <a:gdLst/>
              <a:ahLst/>
              <a:cxnLst/>
              <a:rect l="l" t="t" r="r" b="b"/>
              <a:pathLst>
                <a:path w="1730" h="1887" extrusionOk="0">
                  <a:moveTo>
                    <a:pt x="1398" y="1"/>
                  </a:moveTo>
                  <a:lnTo>
                    <a:pt x="1014" y="498"/>
                  </a:lnTo>
                  <a:cubicBezTo>
                    <a:pt x="952" y="577"/>
                    <a:pt x="909" y="656"/>
                    <a:pt x="865" y="717"/>
                  </a:cubicBezTo>
                  <a:cubicBezTo>
                    <a:pt x="830" y="664"/>
                    <a:pt x="778" y="586"/>
                    <a:pt x="708" y="490"/>
                  </a:cubicBezTo>
                  <a:lnTo>
                    <a:pt x="376" y="9"/>
                  </a:lnTo>
                  <a:lnTo>
                    <a:pt x="79" y="9"/>
                  </a:lnTo>
                  <a:lnTo>
                    <a:pt x="725" y="909"/>
                  </a:lnTo>
                  <a:lnTo>
                    <a:pt x="1" y="1887"/>
                  </a:lnTo>
                  <a:lnTo>
                    <a:pt x="306" y="1887"/>
                  </a:lnTo>
                  <a:lnTo>
                    <a:pt x="778" y="1232"/>
                  </a:lnTo>
                  <a:cubicBezTo>
                    <a:pt x="787" y="1214"/>
                    <a:pt x="821" y="1153"/>
                    <a:pt x="865" y="1092"/>
                  </a:cubicBezTo>
                  <a:cubicBezTo>
                    <a:pt x="900" y="1136"/>
                    <a:pt x="926" y="1171"/>
                    <a:pt x="952" y="1214"/>
                  </a:cubicBezTo>
                  <a:lnTo>
                    <a:pt x="1424" y="1878"/>
                  </a:lnTo>
                  <a:lnTo>
                    <a:pt x="1730" y="1878"/>
                  </a:lnTo>
                  <a:lnTo>
                    <a:pt x="1014" y="883"/>
                  </a:lnTo>
                  <a:lnTo>
                    <a:pt x="16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50"/>
            <p:cNvSpPr/>
            <p:nvPr/>
          </p:nvSpPr>
          <p:spPr>
            <a:xfrm>
              <a:off x="7619142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1" y="184"/>
                    <a:pt x="1" y="402"/>
                  </a:cubicBezTo>
                  <a:lnTo>
                    <a:pt x="1" y="4340"/>
                  </a:lnTo>
                  <a:cubicBezTo>
                    <a:pt x="10" y="4462"/>
                    <a:pt x="62" y="4576"/>
                    <a:pt x="149" y="4637"/>
                  </a:cubicBezTo>
                  <a:lnTo>
                    <a:pt x="4646" y="140"/>
                  </a:lnTo>
                  <a:cubicBezTo>
                    <a:pt x="4567" y="53"/>
                    <a:pt x="4463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0"/>
            <p:cNvSpPr/>
            <p:nvPr/>
          </p:nvSpPr>
          <p:spPr>
            <a:xfrm>
              <a:off x="7627196" y="927476"/>
              <a:ext cx="238790" cy="237867"/>
            </a:xfrm>
            <a:custGeom>
              <a:avLst/>
              <a:gdLst/>
              <a:ahLst/>
              <a:cxnLst/>
              <a:rect l="l" t="t" r="r" b="b"/>
              <a:pathLst>
                <a:path w="4655" h="4637" extrusionOk="0">
                  <a:moveTo>
                    <a:pt x="4498" y="0"/>
                  </a:moveTo>
                  <a:lnTo>
                    <a:pt x="1" y="4497"/>
                  </a:lnTo>
                  <a:cubicBezTo>
                    <a:pt x="80" y="4584"/>
                    <a:pt x="193" y="4637"/>
                    <a:pt x="307" y="4637"/>
                  </a:cubicBezTo>
                  <a:lnTo>
                    <a:pt x="4244" y="4637"/>
                  </a:lnTo>
                  <a:cubicBezTo>
                    <a:pt x="4463" y="4637"/>
                    <a:pt x="4655" y="4453"/>
                    <a:pt x="4655" y="4235"/>
                  </a:cubicBezTo>
                  <a:lnTo>
                    <a:pt x="4655" y="288"/>
                  </a:lnTo>
                  <a:cubicBezTo>
                    <a:pt x="4655" y="184"/>
                    <a:pt x="4585" y="79"/>
                    <a:pt x="4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0"/>
            <p:cNvSpPr/>
            <p:nvPr/>
          </p:nvSpPr>
          <p:spPr>
            <a:xfrm>
              <a:off x="7622271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3" y="4750"/>
                  </a:lnTo>
                  <a:cubicBezTo>
                    <a:pt x="184" y="4750"/>
                    <a:pt x="1" y="4567"/>
                    <a:pt x="1" y="4349"/>
                  </a:cubicBezTo>
                  <a:lnTo>
                    <a:pt x="1" y="411"/>
                  </a:lnTo>
                  <a:cubicBezTo>
                    <a:pt x="1" y="192"/>
                    <a:pt x="184" y="0"/>
                    <a:pt x="403" y="0"/>
                  </a:cubicBezTo>
                  <a:lnTo>
                    <a:pt x="4349" y="0"/>
                  </a:lnTo>
                  <a:cubicBezTo>
                    <a:pt x="4568" y="0"/>
                    <a:pt x="4751" y="192"/>
                    <a:pt x="4751" y="411"/>
                  </a:cubicBezTo>
                  <a:lnTo>
                    <a:pt x="4751" y="4349"/>
                  </a:lnTo>
                  <a:cubicBezTo>
                    <a:pt x="4751" y="4567"/>
                    <a:pt x="4568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50"/>
            <p:cNvSpPr/>
            <p:nvPr/>
          </p:nvSpPr>
          <p:spPr>
            <a:xfrm>
              <a:off x="7648279" y="948508"/>
              <a:ext cx="191750" cy="192212"/>
            </a:xfrm>
            <a:custGeom>
              <a:avLst/>
              <a:gdLst/>
              <a:ahLst/>
              <a:cxnLst/>
              <a:rect l="l" t="t" r="r" b="b"/>
              <a:pathLst>
                <a:path w="3738" h="3747" extrusionOk="0">
                  <a:moveTo>
                    <a:pt x="358" y="1"/>
                  </a:moveTo>
                  <a:cubicBezTo>
                    <a:pt x="158" y="1"/>
                    <a:pt x="0" y="166"/>
                    <a:pt x="0" y="367"/>
                  </a:cubicBezTo>
                  <a:lnTo>
                    <a:pt x="0" y="3388"/>
                  </a:lnTo>
                  <a:cubicBezTo>
                    <a:pt x="0" y="3581"/>
                    <a:pt x="158" y="3746"/>
                    <a:pt x="358" y="3746"/>
                  </a:cubicBezTo>
                  <a:lnTo>
                    <a:pt x="3379" y="3746"/>
                  </a:lnTo>
                  <a:cubicBezTo>
                    <a:pt x="3580" y="3746"/>
                    <a:pt x="3737" y="3581"/>
                    <a:pt x="3737" y="3388"/>
                  </a:cubicBezTo>
                  <a:lnTo>
                    <a:pt x="3737" y="367"/>
                  </a:lnTo>
                  <a:cubicBezTo>
                    <a:pt x="3737" y="166"/>
                    <a:pt x="3580" y="1"/>
                    <a:pt x="3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50"/>
            <p:cNvSpPr/>
            <p:nvPr/>
          </p:nvSpPr>
          <p:spPr>
            <a:xfrm>
              <a:off x="7682751" y="980312"/>
              <a:ext cx="127731" cy="127731"/>
            </a:xfrm>
            <a:custGeom>
              <a:avLst/>
              <a:gdLst/>
              <a:ahLst/>
              <a:cxnLst/>
              <a:rect l="l" t="t" r="r" b="b"/>
              <a:pathLst>
                <a:path w="2490" h="2490" fill="none" extrusionOk="0">
                  <a:moveTo>
                    <a:pt x="2253" y="2489"/>
                  </a:moveTo>
                  <a:lnTo>
                    <a:pt x="245" y="2489"/>
                  </a:lnTo>
                  <a:cubicBezTo>
                    <a:pt x="114" y="2489"/>
                    <a:pt x="1" y="2384"/>
                    <a:pt x="1" y="2253"/>
                  </a:cubicBezTo>
                  <a:lnTo>
                    <a:pt x="1" y="245"/>
                  </a:lnTo>
                  <a:cubicBezTo>
                    <a:pt x="1" y="114"/>
                    <a:pt x="114" y="0"/>
                    <a:pt x="245" y="0"/>
                  </a:cubicBezTo>
                  <a:lnTo>
                    <a:pt x="2253" y="0"/>
                  </a:lnTo>
                  <a:cubicBezTo>
                    <a:pt x="2384" y="0"/>
                    <a:pt x="2489" y="114"/>
                    <a:pt x="2489" y="245"/>
                  </a:cubicBezTo>
                  <a:lnTo>
                    <a:pt x="2489" y="2253"/>
                  </a:lnTo>
                  <a:cubicBezTo>
                    <a:pt x="2489" y="2384"/>
                    <a:pt x="2384" y="2489"/>
                    <a:pt x="2253" y="2489"/>
                  </a:cubicBezTo>
                  <a:close/>
                </a:path>
              </a:pathLst>
            </a:custGeom>
            <a:noFill/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0"/>
            <p:cNvSpPr/>
            <p:nvPr/>
          </p:nvSpPr>
          <p:spPr>
            <a:xfrm>
              <a:off x="7682751" y="980774"/>
              <a:ext cx="127731" cy="36780"/>
            </a:xfrm>
            <a:custGeom>
              <a:avLst/>
              <a:gdLst/>
              <a:ahLst/>
              <a:cxnLst/>
              <a:rect l="l" t="t" r="r" b="b"/>
              <a:pathLst>
                <a:path w="2490" h="717" extrusionOk="0">
                  <a:moveTo>
                    <a:pt x="245" y="0"/>
                  </a:moveTo>
                  <a:lnTo>
                    <a:pt x="36" y="114"/>
                  </a:lnTo>
                  <a:lnTo>
                    <a:pt x="1" y="716"/>
                  </a:lnTo>
                  <a:lnTo>
                    <a:pt x="2489" y="716"/>
                  </a:lnTo>
                  <a:lnTo>
                    <a:pt x="2489" y="236"/>
                  </a:lnTo>
                  <a:lnTo>
                    <a:pt x="2411" y="61"/>
                  </a:ln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50"/>
            <p:cNvSpPr/>
            <p:nvPr/>
          </p:nvSpPr>
          <p:spPr>
            <a:xfrm>
              <a:off x="7301150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0" y="184"/>
                    <a:pt x="0" y="402"/>
                  </a:cubicBezTo>
                  <a:lnTo>
                    <a:pt x="0" y="4340"/>
                  </a:lnTo>
                  <a:cubicBezTo>
                    <a:pt x="9" y="4462"/>
                    <a:pt x="62" y="4576"/>
                    <a:pt x="149" y="4637"/>
                  </a:cubicBezTo>
                  <a:lnTo>
                    <a:pt x="4646" y="140"/>
                  </a:lnTo>
                  <a:cubicBezTo>
                    <a:pt x="4567" y="53"/>
                    <a:pt x="4462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50"/>
            <p:cNvSpPr/>
            <p:nvPr/>
          </p:nvSpPr>
          <p:spPr>
            <a:xfrm>
              <a:off x="7310127" y="927476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497" y="0"/>
                  </a:moveTo>
                  <a:lnTo>
                    <a:pt x="0" y="4497"/>
                  </a:lnTo>
                  <a:cubicBezTo>
                    <a:pt x="70" y="4584"/>
                    <a:pt x="183" y="4637"/>
                    <a:pt x="306" y="4637"/>
                  </a:cubicBezTo>
                  <a:lnTo>
                    <a:pt x="4244" y="4637"/>
                  </a:lnTo>
                  <a:cubicBezTo>
                    <a:pt x="4462" y="4637"/>
                    <a:pt x="4645" y="4453"/>
                    <a:pt x="4645" y="4235"/>
                  </a:cubicBezTo>
                  <a:lnTo>
                    <a:pt x="4645" y="288"/>
                  </a:lnTo>
                  <a:cubicBezTo>
                    <a:pt x="4636" y="184"/>
                    <a:pt x="4584" y="79"/>
                    <a:pt x="4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50"/>
            <p:cNvSpPr/>
            <p:nvPr/>
          </p:nvSpPr>
          <p:spPr>
            <a:xfrm>
              <a:off x="7304279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2" y="4750"/>
                  </a:lnTo>
                  <a:cubicBezTo>
                    <a:pt x="184" y="4750"/>
                    <a:pt x="1" y="4567"/>
                    <a:pt x="1" y="4349"/>
                  </a:cubicBezTo>
                  <a:lnTo>
                    <a:pt x="1" y="411"/>
                  </a:lnTo>
                  <a:cubicBezTo>
                    <a:pt x="1" y="192"/>
                    <a:pt x="184" y="0"/>
                    <a:pt x="402" y="0"/>
                  </a:cubicBezTo>
                  <a:lnTo>
                    <a:pt x="4349" y="0"/>
                  </a:lnTo>
                  <a:cubicBezTo>
                    <a:pt x="4567" y="0"/>
                    <a:pt x="4750" y="192"/>
                    <a:pt x="4750" y="411"/>
                  </a:cubicBezTo>
                  <a:lnTo>
                    <a:pt x="4750" y="4349"/>
                  </a:lnTo>
                  <a:cubicBezTo>
                    <a:pt x="4750" y="4567"/>
                    <a:pt x="4567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0"/>
            <p:cNvSpPr/>
            <p:nvPr/>
          </p:nvSpPr>
          <p:spPr>
            <a:xfrm>
              <a:off x="7330236" y="948508"/>
              <a:ext cx="192673" cy="192212"/>
            </a:xfrm>
            <a:custGeom>
              <a:avLst/>
              <a:gdLst/>
              <a:ahLst/>
              <a:cxnLst/>
              <a:rect l="l" t="t" r="r" b="b"/>
              <a:pathLst>
                <a:path w="3756" h="3747" extrusionOk="0">
                  <a:moveTo>
                    <a:pt x="359" y="1"/>
                  </a:moveTo>
                  <a:cubicBezTo>
                    <a:pt x="158" y="1"/>
                    <a:pt x="1" y="166"/>
                    <a:pt x="1" y="367"/>
                  </a:cubicBezTo>
                  <a:lnTo>
                    <a:pt x="1" y="3388"/>
                  </a:lnTo>
                  <a:cubicBezTo>
                    <a:pt x="1" y="3581"/>
                    <a:pt x="158" y="3746"/>
                    <a:pt x="359" y="3746"/>
                  </a:cubicBezTo>
                  <a:lnTo>
                    <a:pt x="3380" y="3746"/>
                  </a:lnTo>
                  <a:cubicBezTo>
                    <a:pt x="3590" y="3746"/>
                    <a:pt x="3756" y="3581"/>
                    <a:pt x="3738" y="3388"/>
                  </a:cubicBezTo>
                  <a:lnTo>
                    <a:pt x="3738" y="367"/>
                  </a:lnTo>
                  <a:cubicBezTo>
                    <a:pt x="3738" y="166"/>
                    <a:pt x="3581" y="1"/>
                    <a:pt x="3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0"/>
            <p:cNvSpPr/>
            <p:nvPr/>
          </p:nvSpPr>
          <p:spPr>
            <a:xfrm>
              <a:off x="7364297" y="1100347"/>
              <a:ext cx="121421" cy="14825"/>
            </a:xfrm>
            <a:custGeom>
              <a:avLst/>
              <a:gdLst/>
              <a:ahLst/>
              <a:cxnLst/>
              <a:rect l="l" t="t" r="r" b="b"/>
              <a:pathLst>
                <a:path w="2367" h="289" extrusionOk="0">
                  <a:moveTo>
                    <a:pt x="1" y="1"/>
                  </a:moveTo>
                  <a:lnTo>
                    <a:pt x="1" y="289"/>
                  </a:lnTo>
                  <a:lnTo>
                    <a:pt x="2367" y="289"/>
                  </a:lnTo>
                  <a:lnTo>
                    <a:pt x="2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BF1571D-1E67-7F59-08ED-ED242877C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309" y="1227306"/>
            <a:ext cx="5805381" cy="33424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1083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45"/>
          <p:cNvSpPr txBox="1">
            <a:spLocks noGrp="1"/>
          </p:cNvSpPr>
          <p:nvPr>
            <p:ph type="title"/>
          </p:nvPr>
        </p:nvSpPr>
        <p:spPr>
          <a:xfrm>
            <a:off x="1900650" y="2238803"/>
            <a:ext cx="5342700" cy="10137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Demo</a:t>
            </a:r>
            <a:endParaRPr dirty="0"/>
          </a:p>
        </p:txBody>
      </p:sp>
      <p:grpSp>
        <p:nvGrpSpPr>
          <p:cNvPr id="910" name="Google Shape;910;p45"/>
          <p:cNvGrpSpPr/>
          <p:nvPr/>
        </p:nvGrpSpPr>
        <p:grpSpPr>
          <a:xfrm>
            <a:off x="6989225" y="667740"/>
            <a:ext cx="882879" cy="243714"/>
            <a:chOff x="7301150" y="922090"/>
            <a:chExt cx="882879" cy="243714"/>
          </a:xfrm>
        </p:grpSpPr>
        <p:sp>
          <p:nvSpPr>
            <p:cNvPr id="911" name="Google Shape;911;p45"/>
            <p:cNvSpPr/>
            <p:nvPr/>
          </p:nvSpPr>
          <p:spPr>
            <a:xfrm>
              <a:off x="7937186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0" y="184"/>
                    <a:pt x="0" y="402"/>
                  </a:cubicBezTo>
                  <a:lnTo>
                    <a:pt x="0" y="4340"/>
                  </a:lnTo>
                  <a:cubicBezTo>
                    <a:pt x="0" y="4462"/>
                    <a:pt x="61" y="4576"/>
                    <a:pt x="149" y="4637"/>
                  </a:cubicBezTo>
                  <a:lnTo>
                    <a:pt x="4645" y="140"/>
                  </a:lnTo>
                  <a:cubicBezTo>
                    <a:pt x="4567" y="53"/>
                    <a:pt x="4462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5"/>
            <p:cNvSpPr/>
            <p:nvPr/>
          </p:nvSpPr>
          <p:spPr>
            <a:xfrm>
              <a:off x="7945240" y="927476"/>
              <a:ext cx="238790" cy="237867"/>
            </a:xfrm>
            <a:custGeom>
              <a:avLst/>
              <a:gdLst/>
              <a:ahLst/>
              <a:cxnLst/>
              <a:rect l="l" t="t" r="r" b="b"/>
              <a:pathLst>
                <a:path w="4655" h="4637" extrusionOk="0">
                  <a:moveTo>
                    <a:pt x="4497" y="0"/>
                  </a:moveTo>
                  <a:lnTo>
                    <a:pt x="0" y="4497"/>
                  </a:lnTo>
                  <a:cubicBezTo>
                    <a:pt x="79" y="4584"/>
                    <a:pt x="192" y="4637"/>
                    <a:pt x="306" y="4637"/>
                  </a:cubicBezTo>
                  <a:lnTo>
                    <a:pt x="4253" y="4637"/>
                  </a:lnTo>
                  <a:cubicBezTo>
                    <a:pt x="4471" y="4637"/>
                    <a:pt x="4654" y="4453"/>
                    <a:pt x="4654" y="4235"/>
                  </a:cubicBezTo>
                  <a:lnTo>
                    <a:pt x="4654" y="288"/>
                  </a:lnTo>
                  <a:cubicBezTo>
                    <a:pt x="4654" y="184"/>
                    <a:pt x="4584" y="79"/>
                    <a:pt x="4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5"/>
            <p:cNvSpPr/>
            <p:nvPr/>
          </p:nvSpPr>
          <p:spPr>
            <a:xfrm>
              <a:off x="7940315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2" y="4750"/>
                  </a:lnTo>
                  <a:cubicBezTo>
                    <a:pt x="184" y="4750"/>
                    <a:pt x="0" y="4567"/>
                    <a:pt x="0" y="4349"/>
                  </a:cubicBezTo>
                  <a:lnTo>
                    <a:pt x="0" y="411"/>
                  </a:lnTo>
                  <a:cubicBezTo>
                    <a:pt x="0" y="192"/>
                    <a:pt x="184" y="0"/>
                    <a:pt x="402" y="0"/>
                  </a:cubicBezTo>
                  <a:lnTo>
                    <a:pt x="4349" y="0"/>
                  </a:lnTo>
                  <a:cubicBezTo>
                    <a:pt x="4567" y="0"/>
                    <a:pt x="4750" y="192"/>
                    <a:pt x="4750" y="411"/>
                  </a:cubicBezTo>
                  <a:lnTo>
                    <a:pt x="4750" y="4349"/>
                  </a:lnTo>
                  <a:cubicBezTo>
                    <a:pt x="4750" y="4567"/>
                    <a:pt x="4567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5"/>
            <p:cNvSpPr/>
            <p:nvPr/>
          </p:nvSpPr>
          <p:spPr>
            <a:xfrm>
              <a:off x="7966272" y="948508"/>
              <a:ext cx="191750" cy="192212"/>
            </a:xfrm>
            <a:custGeom>
              <a:avLst/>
              <a:gdLst/>
              <a:ahLst/>
              <a:cxnLst/>
              <a:rect l="l" t="t" r="r" b="b"/>
              <a:pathLst>
                <a:path w="3738" h="3747" extrusionOk="0">
                  <a:moveTo>
                    <a:pt x="359" y="1"/>
                  </a:moveTo>
                  <a:cubicBezTo>
                    <a:pt x="158" y="1"/>
                    <a:pt x="1" y="166"/>
                    <a:pt x="1" y="367"/>
                  </a:cubicBezTo>
                  <a:lnTo>
                    <a:pt x="1" y="3388"/>
                  </a:lnTo>
                  <a:cubicBezTo>
                    <a:pt x="1" y="3581"/>
                    <a:pt x="158" y="3746"/>
                    <a:pt x="359" y="3746"/>
                  </a:cubicBezTo>
                  <a:lnTo>
                    <a:pt x="3380" y="3746"/>
                  </a:lnTo>
                  <a:cubicBezTo>
                    <a:pt x="3581" y="3746"/>
                    <a:pt x="3738" y="3581"/>
                    <a:pt x="3738" y="3388"/>
                  </a:cubicBezTo>
                  <a:lnTo>
                    <a:pt x="3738" y="367"/>
                  </a:lnTo>
                  <a:cubicBezTo>
                    <a:pt x="3738" y="166"/>
                    <a:pt x="3581" y="1"/>
                    <a:pt x="3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5"/>
            <p:cNvSpPr/>
            <p:nvPr/>
          </p:nvSpPr>
          <p:spPr>
            <a:xfrm>
              <a:off x="8016440" y="995086"/>
              <a:ext cx="88745" cy="96798"/>
            </a:xfrm>
            <a:custGeom>
              <a:avLst/>
              <a:gdLst/>
              <a:ahLst/>
              <a:cxnLst/>
              <a:rect l="l" t="t" r="r" b="b"/>
              <a:pathLst>
                <a:path w="1730" h="1887" extrusionOk="0">
                  <a:moveTo>
                    <a:pt x="1398" y="1"/>
                  </a:moveTo>
                  <a:lnTo>
                    <a:pt x="1014" y="498"/>
                  </a:lnTo>
                  <a:cubicBezTo>
                    <a:pt x="952" y="577"/>
                    <a:pt x="909" y="656"/>
                    <a:pt x="865" y="717"/>
                  </a:cubicBezTo>
                  <a:cubicBezTo>
                    <a:pt x="830" y="664"/>
                    <a:pt x="778" y="586"/>
                    <a:pt x="708" y="490"/>
                  </a:cubicBezTo>
                  <a:lnTo>
                    <a:pt x="376" y="9"/>
                  </a:lnTo>
                  <a:lnTo>
                    <a:pt x="79" y="9"/>
                  </a:lnTo>
                  <a:lnTo>
                    <a:pt x="725" y="909"/>
                  </a:lnTo>
                  <a:lnTo>
                    <a:pt x="1" y="1887"/>
                  </a:lnTo>
                  <a:lnTo>
                    <a:pt x="306" y="1887"/>
                  </a:lnTo>
                  <a:lnTo>
                    <a:pt x="778" y="1232"/>
                  </a:lnTo>
                  <a:cubicBezTo>
                    <a:pt x="787" y="1214"/>
                    <a:pt x="821" y="1153"/>
                    <a:pt x="865" y="1092"/>
                  </a:cubicBezTo>
                  <a:cubicBezTo>
                    <a:pt x="900" y="1136"/>
                    <a:pt x="926" y="1171"/>
                    <a:pt x="952" y="1214"/>
                  </a:cubicBezTo>
                  <a:lnTo>
                    <a:pt x="1424" y="1878"/>
                  </a:lnTo>
                  <a:lnTo>
                    <a:pt x="1730" y="1878"/>
                  </a:lnTo>
                  <a:lnTo>
                    <a:pt x="1014" y="883"/>
                  </a:lnTo>
                  <a:lnTo>
                    <a:pt x="16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5"/>
            <p:cNvSpPr/>
            <p:nvPr/>
          </p:nvSpPr>
          <p:spPr>
            <a:xfrm>
              <a:off x="7619142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1" y="184"/>
                    <a:pt x="1" y="402"/>
                  </a:cubicBezTo>
                  <a:lnTo>
                    <a:pt x="1" y="4340"/>
                  </a:lnTo>
                  <a:cubicBezTo>
                    <a:pt x="10" y="4462"/>
                    <a:pt x="62" y="4576"/>
                    <a:pt x="149" y="4637"/>
                  </a:cubicBezTo>
                  <a:lnTo>
                    <a:pt x="4646" y="140"/>
                  </a:lnTo>
                  <a:cubicBezTo>
                    <a:pt x="4567" y="53"/>
                    <a:pt x="4463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5"/>
            <p:cNvSpPr/>
            <p:nvPr/>
          </p:nvSpPr>
          <p:spPr>
            <a:xfrm>
              <a:off x="7627196" y="927476"/>
              <a:ext cx="238790" cy="237867"/>
            </a:xfrm>
            <a:custGeom>
              <a:avLst/>
              <a:gdLst/>
              <a:ahLst/>
              <a:cxnLst/>
              <a:rect l="l" t="t" r="r" b="b"/>
              <a:pathLst>
                <a:path w="4655" h="4637" extrusionOk="0">
                  <a:moveTo>
                    <a:pt x="4498" y="0"/>
                  </a:moveTo>
                  <a:lnTo>
                    <a:pt x="1" y="4497"/>
                  </a:lnTo>
                  <a:cubicBezTo>
                    <a:pt x="80" y="4584"/>
                    <a:pt x="193" y="4637"/>
                    <a:pt x="307" y="4637"/>
                  </a:cubicBezTo>
                  <a:lnTo>
                    <a:pt x="4244" y="4637"/>
                  </a:lnTo>
                  <a:cubicBezTo>
                    <a:pt x="4463" y="4637"/>
                    <a:pt x="4655" y="4453"/>
                    <a:pt x="4655" y="4235"/>
                  </a:cubicBezTo>
                  <a:lnTo>
                    <a:pt x="4655" y="288"/>
                  </a:lnTo>
                  <a:cubicBezTo>
                    <a:pt x="4655" y="184"/>
                    <a:pt x="4585" y="79"/>
                    <a:pt x="4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5"/>
            <p:cNvSpPr/>
            <p:nvPr/>
          </p:nvSpPr>
          <p:spPr>
            <a:xfrm>
              <a:off x="7622271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3" y="4750"/>
                  </a:lnTo>
                  <a:cubicBezTo>
                    <a:pt x="184" y="4750"/>
                    <a:pt x="1" y="4567"/>
                    <a:pt x="1" y="4349"/>
                  </a:cubicBezTo>
                  <a:lnTo>
                    <a:pt x="1" y="411"/>
                  </a:lnTo>
                  <a:cubicBezTo>
                    <a:pt x="1" y="192"/>
                    <a:pt x="184" y="0"/>
                    <a:pt x="403" y="0"/>
                  </a:cubicBezTo>
                  <a:lnTo>
                    <a:pt x="4349" y="0"/>
                  </a:lnTo>
                  <a:cubicBezTo>
                    <a:pt x="4568" y="0"/>
                    <a:pt x="4751" y="192"/>
                    <a:pt x="4751" y="411"/>
                  </a:cubicBezTo>
                  <a:lnTo>
                    <a:pt x="4751" y="4349"/>
                  </a:lnTo>
                  <a:cubicBezTo>
                    <a:pt x="4751" y="4567"/>
                    <a:pt x="4568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5"/>
            <p:cNvSpPr/>
            <p:nvPr/>
          </p:nvSpPr>
          <p:spPr>
            <a:xfrm>
              <a:off x="7648279" y="948508"/>
              <a:ext cx="191750" cy="192212"/>
            </a:xfrm>
            <a:custGeom>
              <a:avLst/>
              <a:gdLst/>
              <a:ahLst/>
              <a:cxnLst/>
              <a:rect l="l" t="t" r="r" b="b"/>
              <a:pathLst>
                <a:path w="3738" h="3747" extrusionOk="0">
                  <a:moveTo>
                    <a:pt x="358" y="1"/>
                  </a:moveTo>
                  <a:cubicBezTo>
                    <a:pt x="158" y="1"/>
                    <a:pt x="0" y="166"/>
                    <a:pt x="0" y="367"/>
                  </a:cubicBezTo>
                  <a:lnTo>
                    <a:pt x="0" y="3388"/>
                  </a:lnTo>
                  <a:cubicBezTo>
                    <a:pt x="0" y="3581"/>
                    <a:pt x="158" y="3746"/>
                    <a:pt x="358" y="3746"/>
                  </a:cubicBezTo>
                  <a:lnTo>
                    <a:pt x="3379" y="3746"/>
                  </a:lnTo>
                  <a:cubicBezTo>
                    <a:pt x="3580" y="3746"/>
                    <a:pt x="3737" y="3581"/>
                    <a:pt x="3737" y="3388"/>
                  </a:cubicBezTo>
                  <a:lnTo>
                    <a:pt x="3737" y="367"/>
                  </a:lnTo>
                  <a:cubicBezTo>
                    <a:pt x="3737" y="166"/>
                    <a:pt x="3580" y="1"/>
                    <a:pt x="3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5"/>
            <p:cNvSpPr/>
            <p:nvPr/>
          </p:nvSpPr>
          <p:spPr>
            <a:xfrm>
              <a:off x="7682751" y="980312"/>
              <a:ext cx="127731" cy="127731"/>
            </a:xfrm>
            <a:custGeom>
              <a:avLst/>
              <a:gdLst/>
              <a:ahLst/>
              <a:cxnLst/>
              <a:rect l="l" t="t" r="r" b="b"/>
              <a:pathLst>
                <a:path w="2490" h="2490" fill="none" extrusionOk="0">
                  <a:moveTo>
                    <a:pt x="2253" y="2489"/>
                  </a:moveTo>
                  <a:lnTo>
                    <a:pt x="245" y="2489"/>
                  </a:lnTo>
                  <a:cubicBezTo>
                    <a:pt x="114" y="2489"/>
                    <a:pt x="1" y="2384"/>
                    <a:pt x="1" y="2253"/>
                  </a:cubicBezTo>
                  <a:lnTo>
                    <a:pt x="1" y="245"/>
                  </a:lnTo>
                  <a:cubicBezTo>
                    <a:pt x="1" y="114"/>
                    <a:pt x="114" y="0"/>
                    <a:pt x="245" y="0"/>
                  </a:cubicBezTo>
                  <a:lnTo>
                    <a:pt x="2253" y="0"/>
                  </a:lnTo>
                  <a:cubicBezTo>
                    <a:pt x="2384" y="0"/>
                    <a:pt x="2489" y="114"/>
                    <a:pt x="2489" y="245"/>
                  </a:cubicBezTo>
                  <a:lnTo>
                    <a:pt x="2489" y="2253"/>
                  </a:lnTo>
                  <a:cubicBezTo>
                    <a:pt x="2489" y="2384"/>
                    <a:pt x="2384" y="2489"/>
                    <a:pt x="2253" y="2489"/>
                  </a:cubicBezTo>
                  <a:close/>
                </a:path>
              </a:pathLst>
            </a:custGeom>
            <a:noFill/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5"/>
            <p:cNvSpPr/>
            <p:nvPr/>
          </p:nvSpPr>
          <p:spPr>
            <a:xfrm>
              <a:off x="7682751" y="980774"/>
              <a:ext cx="127731" cy="36780"/>
            </a:xfrm>
            <a:custGeom>
              <a:avLst/>
              <a:gdLst/>
              <a:ahLst/>
              <a:cxnLst/>
              <a:rect l="l" t="t" r="r" b="b"/>
              <a:pathLst>
                <a:path w="2490" h="717" extrusionOk="0">
                  <a:moveTo>
                    <a:pt x="245" y="0"/>
                  </a:moveTo>
                  <a:lnTo>
                    <a:pt x="36" y="114"/>
                  </a:lnTo>
                  <a:lnTo>
                    <a:pt x="1" y="716"/>
                  </a:lnTo>
                  <a:lnTo>
                    <a:pt x="2489" y="716"/>
                  </a:lnTo>
                  <a:lnTo>
                    <a:pt x="2489" y="236"/>
                  </a:lnTo>
                  <a:lnTo>
                    <a:pt x="2411" y="61"/>
                  </a:ln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5"/>
            <p:cNvSpPr/>
            <p:nvPr/>
          </p:nvSpPr>
          <p:spPr>
            <a:xfrm>
              <a:off x="7301150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0" y="184"/>
                    <a:pt x="0" y="402"/>
                  </a:cubicBezTo>
                  <a:lnTo>
                    <a:pt x="0" y="4340"/>
                  </a:lnTo>
                  <a:cubicBezTo>
                    <a:pt x="9" y="4462"/>
                    <a:pt x="62" y="4576"/>
                    <a:pt x="149" y="4637"/>
                  </a:cubicBezTo>
                  <a:lnTo>
                    <a:pt x="4646" y="140"/>
                  </a:lnTo>
                  <a:cubicBezTo>
                    <a:pt x="4567" y="53"/>
                    <a:pt x="4462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5"/>
            <p:cNvSpPr/>
            <p:nvPr/>
          </p:nvSpPr>
          <p:spPr>
            <a:xfrm>
              <a:off x="7310127" y="927476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497" y="0"/>
                  </a:moveTo>
                  <a:lnTo>
                    <a:pt x="0" y="4497"/>
                  </a:lnTo>
                  <a:cubicBezTo>
                    <a:pt x="70" y="4584"/>
                    <a:pt x="183" y="4637"/>
                    <a:pt x="306" y="4637"/>
                  </a:cubicBezTo>
                  <a:lnTo>
                    <a:pt x="4244" y="4637"/>
                  </a:lnTo>
                  <a:cubicBezTo>
                    <a:pt x="4462" y="4637"/>
                    <a:pt x="4645" y="4453"/>
                    <a:pt x="4645" y="4235"/>
                  </a:cubicBezTo>
                  <a:lnTo>
                    <a:pt x="4645" y="288"/>
                  </a:lnTo>
                  <a:cubicBezTo>
                    <a:pt x="4636" y="184"/>
                    <a:pt x="4584" y="79"/>
                    <a:pt x="4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5"/>
            <p:cNvSpPr/>
            <p:nvPr/>
          </p:nvSpPr>
          <p:spPr>
            <a:xfrm>
              <a:off x="7304279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2" y="4750"/>
                  </a:lnTo>
                  <a:cubicBezTo>
                    <a:pt x="184" y="4750"/>
                    <a:pt x="1" y="4567"/>
                    <a:pt x="1" y="4349"/>
                  </a:cubicBezTo>
                  <a:lnTo>
                    <a:pt x="1" y="411"/>
                  </a:lnTo>
                  <a:cubicBezTo>
                    <a:pt x="1" y="192"/>
                    <a:pt x="184" y="0"/>
                    <a:pt x="402" y="0"/>
                  </a:cubicBezTo>
                  <a:lnTo>
                    <a:pt x="4349" y="0"/>
                  </a:lnTo>
                  <a:cubicBezTo>
                    <a:pt x="4567" y="0"/>
                    <a:pt x="4750" y="192"/>
                    <a:pt x="4750" y="411"/>
                  </a:cubicBezTo>
                  <a:lnTo>
                    <a:pt x="4750" y="4349"/>
                  </a:lnTo>
                  <a:cubicBezTo>
                    <a:pt x="4750" y="4567"/>
                    <a:pt x="4567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5"/>
            <p:cNvSpPr/>
            <p:nvPr/>
          </p:nvSpPr>
          <p:spPr>
            <a:xfrm>
              <a:off x="7330236" y="948508"/>
              <a:ext cx="192673" cy="192212"/>
            </a:xfrm>
            <a:custGeom>
              <a:avLst/>
              <a:gdLst/>
              <a:ahLst/>
              <a:cxnLst/>
              <a:rect l="l" t="t" r="r" b="b"/>
              <a:pathLst>
                <a:path w="3756" h="3747" extrusionOk="0">
                  <a:moveTo>
                    <a:pt x="359" y="1"/>
                  </a:moveTo>
                  <a:cubicBezTo>
                    <a:pt x="158" y="1"/>
                    <a:pt x="1" y="166"/>
                    <a:pt x="1" y="367"/>
                  </a:cubicBezTo>
                  <a:lnTo>
                    <a:pt x="1" y="3388"/>
                  </a:lnTo>
                  <a:cubicBezTo>
                    <a:pt x="1" y="3581"/>
                    <a:pt x="158" y="3746"/>
                    <a:pt x="359" y="3746"/>
                  </a:cubicBezTo>
                  <a:lnTo>
                    <a:pt x="3380" y="3746"/>
                  </a:lnTo>
                  <a:cubicBezTo>
                    <a:pt x="3590" y="3746"/>
                    <a:pt x="3756" y="3581"/>
                    <a:pt x="3738" y="3388"/>
                  </a:cubicBezTo>
                  <a:lnTo>
                    <a:pt x="3738" y="367"/>
                  </a:lnTo>
                  <a:cubicBezTo>
                    <a:pt x="3738" y="166"/>
                    <a:pt x="3581" y="1"/>
                    <a:pt x="3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5"/>
            <p:cNvSpPr/>
            <p:nvPr/>
          </p:nvSpPr>
          <p:spPr>
            <a:xfrm>
              <a:off x="7364297" y="1100347"/>
              <a:ext cx="121421" cy="14825"/>
            </a:xfrm>
            <a:custGeom>
              <a:avLst/>
              <a:gdLst/>
              <a:ahLst/>
              <a:cxnLst/>
              <a:rect l="l" t="t" r="r" b="b"/>
              <a:pathLst>
                <a:path w="2367" h="289" extrusionOk="0">
                  <a:moveTo>
                    <a:pt x="1" y="1"/>
                  </a:moveTo>
                  <a:lnTo>
                    <a:pt x="1" y="289"/>
                  </a:lnTo>
                  <a:lnTo>
                    <a:pt x="2367" y="289"/>
                  </a:lnTo>
                  <a:lnTo>
                    <a:pt x="2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75024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51"/>
          <p:cNvGrpSpPr/>
          <p:nvPr/>
        </p:nvGrpSpPr>
        <p:grpSpPr>
          <a:xfrm>
            <a:off x="1040806" y="584391"/>
            <a:ext cx="7062703" cy="4000719"/>
            <a:chOff x="2974275" y="1679475"/>
            <a:chExt cx="2027473" cy="2041808"/>
          </a:xfrm>
        </p:grpSpPr>
        <p:sp>
          <p:nvSpPr>
            <p:cNvPr id="1172" name="Google Shape;1172;p51"/>
            <p:cNvSpPr/>
            <p:nvPr/>
          </p:nvSpPr>
          <p:spPr>
            <a:xfrm>
              <a:off x="2999798" y="1706121"/>
              <a:ext cx="2001950" cy="2015163"/>
            </a:xfrm>
            <a:custGeom>
              <a:avLst/>
              <a:gdLst/>
              <a:ahLst/>
              <a:cxnLst/>
              <a:rect l="l" t="t" r="r" b="b"/>
              <a:pathLst>
                <a:path w="80078" h="80078" extrusionOk="0">
                  <a:moveTo>
                    <a:pt x="1" y="0"/>
                  </a:moveTo>
                  <a:lnTo>
                    <a:pt x="1" y="80078"/>
                  </a:lnTo>
                  <a:lnTo>
                    <a:pt x="80078" y="80078"/>
                  </a:lnTo>
                  <a:lnTo>
                    <a:pt x="800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1"/>
            <p:cNvSpPr/>
            <p:nvPr/>
          </p:nvSpPr>
          <p:spPr>
            <a:xfrm>
              <a:off x="2974275" y="1679475"/>
              <a:ext cx="2002175" cy="2001975"/>
            </a:xfrm>
            <a:custGeom>
              <a:avLst/>
              <a:gdLst/>
              <a:ahLst/>
              <a:cxnLst/>
              <a:rect l="l" t="t" r="r" b="b"/>
              <a:pathLst>
                <a:path w="80087" h="80079" extrusionOk="0">
                  <a:moveTo>
                    <a:pt x="0" y="1"/>
                  </a:moveTo>
                  <a:lnTo>
                    <a:pt x="0" y="80078"/>
                  </a:lnTo>
                  <a:lnTo>
                    <a:pt x="80086" y="80078"/>
                  </a:lnTo>
                  <a:lnTo>
                    <a:pt x="800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1"/>
            <p:cNvSpPr/>
            <p:nvPr/>
          </p:nvSpPr>
          <p:spPr>
            <a:xfrm>
              <a:off x="2974275" y="3667225"/>
              <a:ext cx="2002175" cy="14225"/>
            </a:xfrm>
            <a:custGeom>
              <a:avLst/>
              <a:gdLst/>
              <a:ahLst/>
              <a:cxnLst/>
              <a:rect l="l" t="t" r="r" b="b"/>
              <a:pathLst>
                <a:path w="80087" h="569" extrusionOk="0">
                  <a:moveTo>
                    <a:pt x="0" y="1"/>
                  </a:moveTo>
                  <a:lnTo>
                    <a:pt x="0" y="568"/>
                  </a:lnTo>
                  <a:lnTo>
                    <a:pt x="80086" y="568"/>
                  </a:lnTo>
                  <a:lnTo>
                    <a:pt x="800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1"/>
            <p:cNvSpPr/>
            <p:nvPr/>
          </p:nvSpPr>
          <p:spPr>
            <a:xfrm>
              <a:off x="4962225" y="1679475"/>
              <a:ext cx="14225" cy="2001975"/>
            </a:xfrm>
            <a:custGeom>
              <a:avLst/>
              <a:gdLst/>
              <a:ahLst/>
              <a:cxnLst/>
              <a:rect l="l" t="t" r="r" b="b"/>
              <a:pathLst>
                <a:path w="569" h="80079" extrusionOk="0">
                  <a:moveTo>
                    <a:pt x="568" y="1"/>
                  </a:moveTo>
                  <a:lnTo>
                    <a:pt x="1" y="568"/>
                  </a:lnTo>
                  <a:lnTo>
                    <a:pt x="1" y="80078"/>
                  </a:lnTo>
                  <a:lnTo>
                    <a:pt x="568" y="80078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1"/>
            <p:cNvSpPr/>
            <p:nvPr/>
          </p:nvSpPr>
          <p:spPr>
            <a:xfrm>
              <a:off x="2975150" y="1679475"/>
              <a:ext cx="14200" cy="2001975"/>
            </a:xfrm>
            <a:custGeom>
              <a:avLst/>
              <a:gdLst/>
              <a:ahLst/>
              <a:cxnLst/>
              <a:rect l="l" t="t" r="r" b="b"/>
              <a:pathLst>
                <a:path w="568" h="80079" extrusionOk="0">
                  <a:moveTo>
                    <a:pt x="0" y="1"/>
                  </a:moveTo>
                  <a:lnTo>
                    <a:pt x="0" y="80078"/>
                  </a:lnTo>
                  <a:lnTo>
                    <a:pt x="568" y="80078"/>
                  </a:lnTo>
                  <a:lnTo>
                    <a:pt x="568" y="5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1"/>
            <p:cNvSpPr/>
            <p:nvPr/>
          </p:nvSpPr>
          <p:spPr>
            <a:xfrm>
              <a:off x="2974275" y="1679475"/>
              <a:ext cx="2002175" cy="2001975"/>
            </a:xfrm>
            <a:custGeom>
              <a:avLst/>
              <a:gdLst/>
              <a:ahLst/>
              <a:cxnLst/>
              <a:rect l="l" t="t" r="r" b="b"/>
              <a:pathLst>
                <a:path w="80087" h="80079" fill="none" extrusionOk="0">
                  <a:moveTo>
                    <a:pt x="0" y="1"/>
                  </a:moveTo>
                  <a:lnTo>
                    <a:pt x="80086" y="1"/>
                  </a:lnTo>
                  <a:lnTo>
                    <a:pt x="80086" y="80078"/>
                  </a:lnTo>
                  <a:lnTo>
                    <a:pt x="0" y="80078"/>
                  </a:lnTo>
                  <a:close/>
                </a:path>
              </a:pathLst>
            </a:custGeom>
            <a:noFill/>
            <a:ln w="3050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1"/>
            <p:cNvSpPr/>
            <p:nvPr/>
          </p:nvSpPr>
          <p:spPr>
            <a:xfrm>
              <a:off x="2989325" y="1693675"/>
              <a:ext cx="1972925" cy="194300"/>
            </a:xfrm>
            <a:custGeom>
              <a:avLst/>
              <a:gdLst/>
              <a:ahLst/>
              <a:cxnLst/>
              <a:rect l="l" t="t" r="r" b="b"/>
              <a:pathLst>
                <a:path w="78917" h="7772" extrusionOk="0">
                  <a:moveTo>
                    <a:pt x="1" y="0"/>
                  </a:moveTo>
                  <a:lnTo>
                    <a:pt x="78917" y="0"/>
                  </a:lnTo>
                  <a:lnTo>
                    <a:pt x="78917" y="7772"/>
                  </a:lnTo>
                  <a:lnTo>
                    <a:pt x="1" y="777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1"/>
            <p:cNvSpPr/>
            <p:nvPr/>
          </p:nvSpPr>
          <p:spPr>
            <a:xfrm>
              <a:off x="2989325" y="1898200"/>
              <a:ext cx="1972925" cy="10525"/>
            </a:xfrm>
            <a:custGeom>
              <a:avLst/>
              <a:gdLst/>
              <a:ahLst/>
              <a:cxnLst/>
              <a:rect l="l" t="t" r="r" b="b"/>
              <a:pathLst>
                <a:path w="78917" h="421" extrusionOk="0">
                  <a:moveTo>
                    <a:pt x="1" y="1"/>
                  </a:moveTo>
                  <a:lnTo>
                    <a:pt x="1" y="420"/>
                  </a:lnTo>
                  <a:lnTo>
                    <a:pt x="78917" y="420"/>
                  </a:lnTo>
                  <a:lnTo>
                    <a:pt x="789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1"/>
            <p:cNvSpPr/>
            <p:nvPr/>
          </p:nvSpPr>
          <p:spPr>
            <a:xfrm>
              <a:off x="2989325" y="1887725"/>
              <a:ext cx="1972925" cy="10500"/>
            </a:xfrm>
            <a:custGeom>
              <a:avLst/>
              <a:gdLst/>
              <a:ahLst/>
              <a:cxnLst/>
              <a:rect l="l" t="t" r="r" b="b"/>
              <a:pathLst>
                <a:path w="78917" h="420" extrusionOk="0">
                  <a:moveTo>
                    <a:pt x="1" y="1"/>
                  </a:moveTo>
                  <a:lnTo>
                    <a:pt x="1" y="420"/>
                  </a:lnTo>
                  <a:lnTo>
                    <a:pt x="78917" y="420"/>
                  </a:lnTo>
                  <a:lnTo>
                    <a:pt x="78917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1"/>
            <p:cNvSpPr/>
            <p:nvPr/>
          </p:nvSpPr>
          <p:spPr>
            <a:xfrm>
              <a:off x="3038554" y="2061529"/>
              <a:ext cx="1896464" cy="1452896"/>
            </a:xfrm>
            <a:custGeom>
              <a:avLst/>
              <a:gdLst/>
              <a:ahLst/>
              <a:cxnLst/>
              <a:rect l="l" t="t" r="r" b="b"/>
              <a:pathLst>
                <a:path w="71356" h="59411" extrusionOk="0">
                  <a:moveTo>
                    <a:pt x="71355" y="0"/>
                  </a:moveTo>
                  <a:lnTo>
                    <a:pt x="70657" y="481"/>
                  </a:lnTo>
                  <a:lnTo>
                    <a:pt x="70657" y="58921"/>
                  </a:lnTo>
                  <a:lnTo>
                    <a:pt x="717" y="58921"/>
                  </a:lnTo>
                  <a:lnTo>
                    <a:pt x="1" y="59410"/>
                  </a:lnTo>
                  <a:lnTo>
                    <a:pt x="71355" y="59410"/>
                  </a:lnTo>
                  <a:lnTo>
                    <a:pt x="71355" y="0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1"/>
            <p:cNvSpPr/>
            <p:nvPr/>
          </p:nvSpPr>
          <p:spPr>
            <a:xfrm>
              <a:off x="3038554" y="2069280"/>
              <a:ext cx="1898783" cy="1442351"/>
            </a:xfrm>
            <a:custGeom>
              <a:avLst/>
              <a:gdLst/>
              <a:ahLst/>
              <a:cxnLst/>
              <a:rect l="l" t="t" r="r" b="b"/>
              <a:pathLst>
                <a:path w="71356" h="59411" extrusionOk="0">
                  <a:moveTo>
                    <a:pt x="1" y="0"/>
                  </a:moveTo>
                  <a:lnTo>
                    <a:pt x="1" y="59410"/>
                  </a:lnTo>
                  <a:lnTo>
                    <a:pt x="717" y="58930"/>
                  </a:lnTo>
                  <a:lnTo>
                    <a:pt x="717" y="498"/>
                  </a:lnTo>
                  <a:lnTo>
                    <a:pt x="70657" y="498"/>
                  </a:lnTo>
                  <a:lnTo>
                    <a:pt x="713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4" name="Google Shape;1184;p51"/>
          <p:cNvGrpSpPr/>
          <p:nvPr/>
        </p:nvGrpSpPr>
        <p:grpSpPr>
          <a:xfrm>
            <a:off x="516708" y="3971609"/>
            <a:ext cx="2779935" cy="853386"/>
            <a:chOff x="5964258" y="4047809"/>
            <a:chExt cx="2779935" cy="853386"/>
          </a:xfrm>
        </p:grpSpPr>
        <p:grpSp>
          <p:nvGrpSpPr>
            <p:cNvPr id="1185" name="Google Shape;1185;p51"/>
            <p:cNvGrpSpPr/>
            <p:nvPr/>
          </p:nvGrpSpPr>
          <p:grpSpPr>
            <a:xfrm>
              <a:off x="5964258" y="4047809"/>
              <a:ext cx="2779935" cy="853386"/>
              <a:chOff x="5380425" y="2936225"/>
              <a:chExt cx="1648150" cy="505950"/>
            </a:xfrm>
          </p:grpSpPr>
          <p:sp>
            <p:nvSpPr>
              <p:cNvPr id="1186" name="Google Shape;1186;p51"/>
              <p:cNvSpPr/>
              <p:nvPr/>
            </p:nvSpPr>
            <p:spPr>
              <a:xfrm>
                <a:off x="5380425" y="2936225"/>
                <a:ext cx="1648150" cy="505950"/>
              </a:xfrm>
              <a:custGeom>
                <a:avLst/>
                <a:gdLst/>
                <a:ahLst/>
                <a:cxnLst/>
                <a:rect l="l" t="t" r="r" b="b"/>
                <a:pathLst>
                  <a:path w="65926" h="20238" extrusionOk="0">
                    <a:moveTo>
                      <a:pt x="0" y="0"/>
                    </a:moveTo>
                    <a:lnTo>
                      <a:pt x="0" y="20238"/>
                    </a:lnTo>
                    <a:lnTo>
                      <a:pt x="65925" y="20238"/>
                    </a:lnTo>
                    <a:lnTo>
                      <a:pt x="65925" y="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ffectLst>
                <a:outerShdw dist="38100" dir="3000000" algn="bl" rotWithShape="0">
                  <a:srgbClr val="000000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51"/>
              <p:cNvSpPr/>
              <p:nvPr/>
            </p:nvSpPr>
            <p:spPr>
              <a:xfrm>
                <a:off x="5380425" y="2936225"/>
                <a:ext cx="16481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65926" h="335" extrusionOk="0">
                    <a:moveTo>
                      <a:pt x="0" y="0"/>
                    </a:moveTo>
                    <a:lnTo>
                      <a:pt x="0" y="335"/>
                    </a:lnTo>
                    <a:lnTo>
                      <a:pt x="65925" y="335"/>
                    </a:lnTo>
                    <a:lnTo>
                      <a:pt x="65925" y="0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51"/>
              <p:cNvSpPr/>
              <p:nvPr/>
            </p:nvSpPr>
            <p:spPr>
              <a:xfrm>
                <a:off x="5380425" y="3433100"/>
                <a:ext cx="1648150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65926" h="363" extrusionOk="0">
                    <a:moveTo>
                      <a:pt x="0" y="0"/>
                    </a:moveTo>
                    <a:lnTo>
                      <a:pt x="0" y="363"/>
                    </a:lnTo>
                    <a:lnTo>
                      <a:pt x="65925" y="363"/>
                    </a:lnTo>
                    <a:lnTo>
                      <a:pt x="65925" y="0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51"/>
              <p:cNvSpPr/>
              <p:nvPr/>
            </p:nvSpPr>
            <p:spPr>
              <a:xfrm>
                <a:off x="7020875" y="2936225"/>
                <a:ext cx="7700" cy="50595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0238" extrusionOk="0">
                    <a:moveTo>
                      <a:pt x="307" y="0"/>
                    </a:moveTo>
                    <a:lnTo>
                      <a:pt x="1" y="335"/>
                    </a:lnTo>
                    <a:lnTo>
                      <a:pt x="1" y="20238"/>
                    </a:lnTo>
                    <a:lnTo>
                      <a:pt x="307" y="20238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51"/>
              <p:cNvSpPr/>
              <p:nvPr/>
            </p:nvSpPr>
            <p:spPr>
              <a:xfrm>
                <a:off x="5380425" y="2936225"/>
                <a:ext cx="8375" cy="5052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0210" extrusionOk="0">
                    <a:moveTo>
                      <a:pt x="0" y="0"/>
                    </a:moveTo>
                    <a:lnTo>
                      <a:pt x="0" y="20210"/>
                    </a:lnTo>
                    <a:lnTo>
                      <a:pt x="335" y="19875"/>
                    </a:lnTo>
                    <a:lnTo>
                      <a:pt x="335" y="3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51"/>
              <p:cNvSpPr/>
              <p:nvPr/>
            </p:nvSpPr>
            <p:spPr>
              <a:xfrm>
                <a:off x="5388775" y="2944575"/>
                <a:ext cx="1632125" cy="86450"/>
              </a:xfrm>
              <a:custGeom>
                <a:avLst/>
                <a:gdLst/>
                <a:ahLst/>
                <a:cxnLst/>
                <a:rect l="l" t="t" r="r" b="b"/>
                <a:pathLst>
                  <a:path w="65285" h="3458" extrusionOk="0">
                    <a:moveTo>
                      <a:pt x="1" y="1"/>
                    </a:moveTo>
                    <a:lnTo>
                      <a:pt x="65285" y="1"/>
                    </a:lnTo>
                    <a:lnTo>
                      <a:pt x="65285" y="3457"/>
                    </a:lnTo>
                    <a:lnTo>
                      <a:pt x="1" y="345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51"/>
              <p:cNvSpPr/>
              <p:nvPr/>
            </p:nvSpPr>
            <p:spPr>
              <a:xfrm>
                <a:off x="5388775" y="3035175"/>
                <a:ext cx="163072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65229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65229" y="168"/>
                    </a:lnTo>
                    <a:lnTo>
                      <a:pt x="65229" y="1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51"/>
              <p:cNvSpPr/>
              <p:nvPr/>
            </p:nvSpPr>
            <p:spPr>
              <a:xfrm>
                <a:off x="5388775" y="3031000"/>
                <a:ext cx="163072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65229" h="168" extrusionOk="0">
                    <a:moveTo>
                      <a:pt x="1" y="0"/>
                    </a:moveTo>
                    <a:lnTo>
                      <a:pt x="1" y="168"/>
                    </a:lnTo>
                    <a:lnTo>
                      <a:pt x="65229" y="168"/>
                    </a:lnTo>
                    <a:lnTo>
                      <a:pt x="6522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51"/>
              <p:cNvSpPr/>
              <p:nvPr/>
            </p:nvSpPr>
            <p:spPr>
              <a:xfrm>
                <a:off x="6935850" y="2962000"/>
                <a:ext cx="50900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036" extrusionOk="0">
                    <a:moveTo>
                      <a:pt x="196" y="1"/>
                    </a:moveTo>
                    <a:cubicBezTo>
                      <a:pt x="84" y="1"/>
                      <a:pt x="1" y="84"/>
                      <a:pt x="1" y="168"/>
                    </a:cubicBezTo>
                    <a:lnTo>
                      <a:pt x="1" y="1896"/>
                    </a:lnTo>
                    <a:cubicBezTo>
                      <a:pt x="1" y="1952"/>
                      <a:pt x="57" y="1980"/>
                      <a:pt x="84" y="2036"/>
                    </a:cubicBezTo>
                    <a:lnTo>
                      <a:pt x="2036" y="84"/>
                    </a:lnTo>
                    <a:cubicBezTo>
                      <a:pt x="2008" y="29"/>
                      <a:pt x="1952" y="1"/>
                      <a:pt x="1896" y="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51"/>
              <p:cNvSpPr/>
              <p:nvPr/>
            </p:nvSpPr>
            <p:spPr>
              <a:xfrm>
                <a:off x="6937950" y="2962700"/>
                <a:ext cx="50200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36" extrusionOk="0">
                    <a:moveTo>
                      <a:pt x="1952" y="1"/>
                    </a:moveTo>
                    <a:lnTo>
                      <a:pt x="0" y="1952"/>
                    </a:lnTo>
                    <a:cubicBezTo>
                      <a:pt x="28" y="2008"/>
                      <a:pt x="56" y="2036"/>
                      <a:pt x="140" y="2036"/>
                    </a:cubicBezTo>
                    <a:lnTo>
                      <a:pt x="1840" y="2036"/>
                    </a:lnTo>
                    <a:cubicBezTo>
                      <a:pt x="1952" y="2036"/>
                      <a:pt x="2007" y="1952"/>
                      <a:pt x="2007" y="1868"/>
                    </a:cubicBezTo>
                    <a:lnTo>
                      <a:pt x="2007" y="140"/>
                    </a:lnTo>
                    <a:cubicBezTo>
                      <a:pt x="2007" y="84"/>
                      <a:pt x="1980" y="56"/>
                      <a:pt x="1952" y="1"/>
                    </a:cubicBez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51"/>
              <p:cNvSpPr/>
              <p:nvPr/>
            </p:nvSpPr>
            <p:spPr>
              <a:xfrm>
                <a:off x="6937250" y="2962000"/>
                <a:ext cx="50900" cy="51600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064" fill="none" extrusionOk="0">
                    <a:moveTo>
                      <a:pt x="1868" y="2064"/>
                    </a:moveTo>
                    <a:lnTo>
                      <a:pt x="168" y="2064"/>
                    </a:lnTo>
                    <a:cubicBezTo>
                      <a:pt x="56" y="2064"/>
                      <a:pt x="1" y="1980"/>
                      <a:pt x="1" y="1896"/>
                    </a:cubicBezTo>
                    <a:lnTo>
                      <a:pt x="1" y="168"/>
                    </a:lnTo>
                    <a:cubicBezTo>
                      <a:pt x="1" y="57"/>
                      <a:pt x="56" y="1"/>
                      <a:pt x="168" y="1"/>
                    </a:cubicBezTo>
                    <a:lnTo>
                      <a:pt x="1868" y="1"/>
                    </a:lnTo>
                    <a:cubicBezTo>
                      <a:pt x="1980" y="1"/>
                      <a:pt x="2035" y="57"/>
                      <a:pt x="2035" y="168"/>
                    </a:cubicBezTo>
                    <a:lnTo>
                      <a:pt x="2035" y="1896"/>
                    </a:lnTo>
                    <a:cubicBezTo>
                      <a:pt x="2035" y="1952"/>
                      <a:pt x="1980" y="2064"/>
                      <a:pt x="1868" y="2064"/>
                    </a:cubicBezTo>
                    <a:close/>
                  </a:path>
                </a:pathLst>
              </a:custGeom>
              <a:noFill/>
              <a:ln w="1400" cap="flat" cmpd="sng">
                <a:solidFill>
                  <a:srgbClr val="000000"/>
                </a:solidFill>
                <a:prstDash val="solid"/>
                <a:miter lim="2787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51"/>
              <p:cNvSpPr/>
              <p:nvPr/>
            </p:nvSpPr>
            <p:spPr>
              <a:xfrm>
                <a:off x="6942825" y="2968975"/>
                <a:ext cx="40450" cy="39050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1562" extrusionOk="0">
                    <a:moveTo>
                      <a:pt x="140" y="1"/>
                    </a:moveTo>
                    <a:cubicBezTo>
                      <a:pt x="84" y="1"/>
                      <a:pt x="1" y="84"/>
                      <a:pt x="1" y="140"/>
                    </a:cubicBezTo>
                    <a:lnTo>
                      <a:pt x="1" y="1422"/>
                    </a:lnTo>
                    <a:cubicBezTo>
                      <a:pt x="1" y="1506"/>
                      <a:pt x="84" y="1562"/>
                      <a:pt x="140" y="1562"/>
                    </a:cubicBezTo>
                    <a:lnTo>
                      <a:pt x="1450" y="1562"/>
                    </a:lnTo>
                    <a:cubicBezTo>
                      <a:pt x="1534" y="1562"/>
                      <a:pt x="1617" y="1506"/>
                      <a:pt x="1589" y="1422"/>
                    </a:cubicBezTo>
                    <a:lnTo>
                      <a:pt x="1589" y="140"/>
                    </a:lnTo>
                    <a:cubicBezTo>
                      <a:pt x="1589" y="84"/>
                      <a:pt x="1506" y="1"/>
                      <a:pt x="1450" y="1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51"/>
              <p:cNvSpPr/>
              <p:nvPr/>
            </p:nvSpPr>
            <p:spPr>
              <a:xfrm>
                <a:off x="6953275" y="2978025"/>
                <a:ext cx="19550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782" h="782" extrusionOk="0">
                    <a:moveTo>
                      <a:pt x="56" y="1"/>
                    </a:moveTo>
                    <a:lnTo>
                      <a:pt x="335" y="363"/>
                    </a:lnTo>
                    <a:lnTo>
                      <a:pt x="1" y="781"/>
                    </a:lnTo>
                    <a:lnTo>
                      <a:pt x="140" y="781"/>
                    </a:lnTo>
                    <a:lnTo>
                      <a:pt x="363" y="503"/>
                    </a:lnTo>
                    <a:cubicBezTo>
                      <a:pt x="363" y="475"/>
                      <a:pt x="363" y="475"/>
                      <a:pt x="391" y="447"/>
                    </a:cubicBezTo>
                    <a:cubicBezTo>
                      <a:pt x="391" y="475"/>
                      <a:pt x="419" y="503"/>
                      <a:pt x="419" y="503"/>
                    </a:cubicBezTo>
                    <a:lnTo>
                      <a:pt x="642" y="781"/>
                    </a:lnTo>
                    <a:lnTo>
                      <a:pt x="781" y="781"/>
                    </a:lnTo>
                    <a:lnTo>
                      <a:pt x="475" y="363"/>
                    </a:lnTo>
                    <a:lnTo>
                      <a:pt x="753" y="1"/>
                    </a:lnTo>
                    <a:lnTo>
                      <a:pt x="642" y="1"/>
                    </a:lnTo>
                    <a:lnTo>
                      <a:pt x="475" y="196"/>
                    </a:lnTo>
                    <a:cubicBezTo>
                      <a:pt x="419" y="224"/>
                      <a:pt x="419" y="280"/>
                      <a:pt x="391" y="308"/>
                    </a:cubicBezTo>
                    <a:cubicBezTo>
                      <a:pt x="363" y="280"/>
                      <a:pt x="363" y="224"/>
                      <a:pt x="335" y="196"/>
                    </a:cubicBezTo>
                    <a:lnTo>
                      <a:pt x="1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51"/>
              <p:cNvSpPr/>
              <p:nvPr/>
            </p:nvSpPr>
            <p:spPr>
              <a:xfrm>
                <a:off x="5482150" y="3178725"/>
                <a:ext cx="1459300" cy="140100"/>
              </a:xfrm>
              <a:custGeom>
                <a:avLst/>
                <a:gdLst/>
                <a:ahLst/>
                <a:cxnLst/>
                <a:rect l="l" t="t" r="r" b="b"/>
                <a:pathLst>
                  <a:path w="58372" h="5604" extrusionOk="0">
                    <a:moveTo>
                      <a:pt x="1" y="1"/>
                    </a:moveTo>
                    <a:lnTo>
                      <a:pt x="1" y="5604"/>
                    </a:lnTo>
                    <a:lnTo>
                      <a:pt x="58372" y="5604"/>
                    </a:lnTo>
                    <a:lnTo>
                      <a:pt x="58372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51"/>
              <p:cNvSpPr/>
              <p:nvPr/>
            </p:nvSpPr>
            <p:spPr>
              <a:xfrm>
                <a:off x="5503075" y="3195475"/>
                <a:ext cx="1417475" cy="107325"/>
              </a:xfrm>
              <a:custGeom>
                <a:avLst/>
                <a:gdLst/>
                <a:ahLst/>
                <a:cxnLst/>
                <a:rect l="l" t="t" r="r" b="b"/>
                <a:pathLst>
                  <a:path w="56699" h="4293" extrusionOk="0">
                    <a:moveTo>
                      <a:pt x="0" y="0"/>
                    </a:moveTo>
                    <a:lnTo>
                      <a:pt x="0" y="4293"/>
                    </a:lnTo>
                    <a:lnTo>
                      <a:pt x="56699" y="4293"/>
                    </a:lnTo>
                    <a:lnTo>
                      <a:pt x="56699" y="0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51"/>
              <p:cNvSpPr/>
              <p:nvPr/>
            </p:nvSpPr>
            <p:spPr>
              <a:xfrm>
                <a:off x="5482150" y="3178725"/>
                <a:ext cx="1459300" cy="140800"/>
              </a:xfrm>
              <a:custGeom>
                <a:avLst/>
                <a:gdLst/>
                <a:ahLst/>
                <a:cxnLst/>
                <a:rect l="l" t="t" r="r" b="b"/>
                <a:pathLst>
                  <a:path w="58372" h="5632" extrusionOk="0">
                    <a:moveTo>
                      <a:pt x="58372" y="1"/>
                    </a:moveTo>
                    <a:lnTo>
                      <a:pt x="57536" y="670"/>
                    </a:lnTo>
                    <a:lnTo>
                      <a:pt x="57536" y="4963"/>
                    </a:lnTo>
                    <a:lnTo>
                      <a:pt x="837" y="4963"/>
                    </a:lnTo>
                    <a:lnTo>
                      <a:pt x="1" y="5632"/>
                    </a:lnTo>
                    <a:lnTo>
                      <a:pt x="58372" y="5632"/>
                    </a:lnTo>
                    <a:lnTo>
                      <a:pt x="58372" y="1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51"/>
              <p:cNvSpPr/>
              <p:nvPr/>
            </p:nvSpPr>
            <p:spPr>
              <a:xfrm>
                <a:off x="5482150" y="3178725"/>
                <a:ext cx="1459300" cy="140800"/>
              </a:xfrm>
              <a:custGeom>
                <a:avLst/>
                <a:gdLst/>
                <a:ahLst/>
                <a:cxnLst/>
                <a:rect l="l" t="t" r="r" b="b"/>
                <a:pathLst>
                  <a:path w="58372" h="5632" extrusionOk="0">
                    <a:moveTo>
                      <a:pt x="58372" y="1"/>
                    </a:moveTo>
                    <a:lnTo>
                      <a:pt x="57536" y="670"/>
                    </a:lnTo>
                    <a:lnTo>
                      <a:pt x="57536" y="4963"/>
                    </a:lnTo>
                    <a:lnTo>
                      <a:pt x="837" y="4963"/>
                    </a:lnTo>
                    <a:lnTo>
                      <a:pt x="1" y="5632"/>
                    </a:lnTo>
                    <a:lnTo>
                      <a:pt x="58372" y="5632"/>
                    </a:lnTo>
                    <a:lnTo>
                      <a:pt x="58372" y="1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51"/>
              <p:cNvSpPr/>
              <p:nvPr/>
            </p:nvSpPr>
            <p:spPr>
              <a:xfrm>
                <a:off x="5523275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51"/>
              <p:cNvSpPr/>
              <p:nvPr/>
            </p:nvSpPr>
            <p:spPr>
              <a:xfrm>
                <a:off x="5567175" y="3208700"/>
                <a:ext cx="258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3263" extrusionOk="0">
                    <a:moveTo>
                      <a:pt x="1" y="1"/>
                    </a:moveTo>
                    <a:lnTo>
                      <a:pt x="1032" y="1"/>
                    </a:lnTo>
                    <a:lnTo>
                      <a:pt x="1032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51"/>
              <p:cNvSpPr/>
              <p:nvPr/>
            </p:nvSpPr>
            <p:spPr>
              <a:xfrm>
                <a:off x="5611075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51"/>
              <p:cNvSpPr/>
              <p:nvPr/>
            </p:nvSpPr>
            <p:spPr>
              <a:xfrm>
                <a:off x="5654300" y="3208700"/>
                <a:ext cx="258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3263" extrusionOk="0">
                    <a:moveTo>
                      <a:pt x="0" y="1"/>
                    </a:moveTo>
                    <a:lnTo>
                      <a:pt x="1031" y="1"/>
                    </a:lnTo>
                    <a:lnTo>
                      <a:pt x="1031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51"/>
              <p:cNvSpPr/>
              <p:nvPr/>
            </p:nvSpPr>
            <p:spPr>
              <a:xfrm>
                <a:off x="5698900" y="3208700"/>
                <a:ext cx="258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3263" extrusionOk="0">
                    <a:moveTo>
                      <a:pt x="0" y="1"/>
                    </a:moveTo>
                    <a:lnTo>
                      <a:pt x="1031" y="1"/>
                    </a:lnTo>
                    <a:lnTo>
                      <a:pt x="1031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51"/>
              <p:cNvSpPr/>
              <p:nvPr/>
            </p:nvSpPr>
            <p:spPr>
              <a:xfrm>
                <a:off x="5742800" y="3208700"/>
                <a:ext cx="251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263" extrusionOk="0">
                    <a:moveTo>
                      <a:pt x="0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51"/>
              <p:cNvSpPr/>
              <p:nvPr/>
            </p:nvSpPr>
            <p:spPr>
              <a:xfrm>
                <a:off x="5787400" y="3208700"/>
                <a:ext cx="251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263" extrusionOk="0">
                    <a:moveTo>
                      <a:pt x="0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51"/>
              <p:cNvSpPr/>
              <p:nvPr/>
            </p:nvSpPr>
            <p:spPr>
              <a:xfrm>
                <a:off x="5830600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51"/>
              <p:cNvSpPr/>
              <p:nvPr/>
            </p:nvSpPr>
            <p:spPr>
              <a:xfrm>
                <a:off x="5875200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51"/>
              <p:cNvSpPr/>
              <p:nvPr/>
            </p:nvSpPr>
            <p:spPr>
              <a:xfrm>
                <a:off x="5918400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51"/>
              <p:cNvSpPr/>
              <p:nvPr/>
            </p:nvSpPr>
            <p:spPr>
              <a:xfrm>
                <a:off x="5962300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51"/>
              <p:cNvSpPr/>
              <p:nvPr/>
            </p:nvSpPr>
            <p:spPr>
              <a:xfrm>
                <a:off x="6006900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51"/>
              <p:cNvSpPr/>
              <p:nvPr/>
            </p:nvSpPr>
            <p:spPr>
              <a:xfrm>
                <a:off x="6050125" y="3208700"/>
                <a:ext cx="251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263" extrusionOk="0">
                    <a:moveTo>
                      <a:pt x="0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51"/>
              <p:cNvSpPr/>
              <p:nvPr/>
            </p:nvSpPr>
            <p:spPr>
              <a:xfrm>
                <a:off x="6094725" y="3208700"/>
                <a:ext cx="251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263" extrusionOk="0">
                    <a:moveTo>
                      <a:pt x="0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51"/>
              <p:cNvSpPr/>
              <p:nvPr/>
            </p:nvSpPr>
            <p:spPr>
              <a:xfrm>
                <a:off x="6137925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51"/>
              <p:cNvSpPr/>
              <p:nvPr/>
            </p:nvSpPr>
            <p:spPr>
              <a:xfrm>
                <a:off x="6182525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51"/>
              <p:cNvSpPr/>
              <p:nvPr/>
            </p:nvSpPr>
            <p:spPr>
              <a:xfrm>
                <a:off x="5482150" y="3174550"/>
                <a:ext cx="1459300" cy="144275"/>
              </a:xfrm>
              <a:custGeom>
                <a:avLst/>
                <a:gdLst/>
                <a:ahLst/>
                <a:cxnLst/>
                <a:rect l="l" t="t" r="r" b="b"/>
                <a:pathLst>
                  <a:path w="58372" h="5771" fill="none" extrusionOk="0">
                    <a:moveTo>
                      <a:pt x="1" y="1"/>
                    </a:moveTo>
                    <a:lnTo>
                      <a:pt x="58372" y="1"/>
                    </a:lnTo>
                    <a:lnTo>
                      <a:pt x="58372" y="5771"/>
                    </a:lnTo>
                    <a:lnTo>
                      <a:pt x="1" y="5771"/>
                    </a:lnTo>
                    <a:close/>
                  </a:path>
                </a:pathLst>
              </a:custGeom>
              <a:noFill/>
              <a:ln w="2800" cap="flat" cmpd="sng">
                <a:solidFill>
                  <a:schemeClr val="dk1"/>
                </a:solidFill>
                <a:prstDash val="solid"/>
                <a:miter lim="2787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51"/>
              <p:cNvSpPr/>
              <p:nvPr/>
            </p:nvSpPr>
            <p:spPr>
              <a:xfrm>
                <a:off x="5380425" y="2936225"/>
                <a:ext cx="1648150" cy="505950"/>
              </a:xfrm>
              <a:custGeom>
                <a:avLst/>
                <a:gdLst/>
                <a:ahLst/>
                <a:cxnLst/>
                <a:rect l="l" t="t" r="r" b="b"/>
                <a:pathLst>
                  <a:path w="65926" h="20238" fill="none" extrusionOk="0">
                    <a:moveTo>
                      <a:pt x="0" y="0"/>
                    </a:moveTo>
                    <a:lnTo>
                      <a:pt x="65925" y="0"/>
                    </a:lnTo>
                    <a:lnTo>
                      <a:pt x="65925" y="20238"/>
                    </a:lnTo>
                    <a:lnTo>
                      <a:pt x="0" y="20238"/>
                    </a:lnTo>
                    <a:close/>
                  </a:path>
                </a:pathLst>
              </a:custGeom>
              <a:solidFill>
                <a:schemeClr val="lt1"/>
              </a:solidFill>
              <a:ln w="2100" cap="flat" cmpd="sng">
                <a:solidFill>
                  <a:srgbClr val="000000"/>
                </a:solidFill>
                <a:prstDash val="solid"/>
                <a:miter lim="2787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1" name="Google Shape;1221;p51"/>
            <p:cNvGrpSpPr/>
            <p:nvPr/>
          </p:nvGrpSpPr>
          <p:grpSpPr>
            <a:xfrm>
              <a:off x="7394142" y="4507393"/>
              <a:ext cx="190471" cy="137593"/>
              <a:chOff x="6094725" y="3208700"/>
              <a:chExt cx="112925" cy="81575"/>
            </a:xfrm>
          </p:grpSpPr>
          <p:sp>
            <p:nvSpPr>
              <p:cNvPr id="1222" name="Google Shape;1222;p51"/>
              <p:cNvSpPr/>
              <p:nvPr/>
            </p:nvSpPr>
            <p:spPr>
              <a:xfrm>
                <a:off x="6094725" y="3208700"/>
                <a:ext cx="251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263" extrusionOk="0">
                    <a:moveTo>
                      <a:pt x="0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51"/>
              <p:cNvSpPr/>
              <p:nvPr/>
            </p:nvSpPr>
            <p:spPr>
              <a:xfrm>
                <a:off x="6137925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51"/>
              <p:cNvSpPr/>
              <p:nvPr/>
            </p:nvSpPr>
            <p:spPr>
              <a:xfrm>
                <a:off x="6182525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25" name="Google Shape;1225;p51"/>
          <p:cNvGrpSpPr/>
          <p:nvPr/>
        </p:nvGrpSpPr>
        <p:grpSpPr>
          <a:xfrm>
            <a:off x="6989225" y="667740"/>
            <a:ext cx="882879" cy="243714"/>
            <a:chOff x="7301150" y="922090"/>
            <a:chExt cx="882879" cy="243714"/>
          </a:xfrm>
        </p:grpSpPr>
        <p:sp>
          <p:nvSpPr>
            <p:cNvPr id="1226" name="Google Shape;1226;p51"/>
            <p:cNvSpPr/>
            <p:nvPr/>
          </p:nvSpPr>
          <p:spPr>
            <a:xfrm>
              <a:off x="7937186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0" y="184"/>
                    <a:pt x="0" y="402"/>
                  </a:cubicBezTo>
                  <a:lnTo>
                    <a:pt x="0" y="4340"/>
                  </a:lnTo>
                  <a:cubicBezTo>
                    <a:pt x="0" y="4462"/>
                    <a:pt x="61" y="4576"/>
                    <a:pt x="149" y="4637"/>
                  </a:cubicBezTo>
                  <a:lnTo>
                    <a:pt x="4645" y="140"/>
                  </a:lnTo>
                  <a:cubicBezTo>
                    <a:pt x="4567" y="53"/>
                    <a:pt x="4462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1"/>
            <p:cNvSpPr/>
            <p:nvPr/>
          </p:nvSpPr>
          <p:spPr>
            <a:xfrm>
              <a:off x="7945240" y="927476"/>
              <a:ext cx="238790" cy="237867"/>
            </a:xfrm>
            <a:custGeom>
              <a:avLst/>
              <a:gdLst/>
              <a:ahLst/>
              <a:cxnLst/>
              <a:rect l="l" t="t" r="r" b="b"/>
              <a:pathLst>
                <a:path w="4655" h="4637" extrusionOk="0">
                  <a:moveTo>
                    <a:pt x="4497" y="0"/>
                  </a:moveTo>
                  <a:lnTo>
                    <a:pt x="0" y="4497"/>
                  </a:lnTo>
                  <a:cubicBezTo>
                    <a:pt x="79" y="4584"/>
                    <a:pt x="192" y="4637"/>
                    <a:pt x="306" y="4637"/>
                  </a:cubicBezTo>
                  <a:lnTo>
                    <a:pt x="4253" y="4637"/>
                  </a:lnTo>
                  <a:cubicBezTo>
                    <a:pt x="4471" y="4637"/>
                    <a:pt x="4654" y="4453"/>
                    <a:pt x="4654" y="4235"/>
                  </a:cubicBezTo>
                  <a:lnTo>
                    <a:pt x="4654" y="288"/>
                  </a:lnTo>
                  <a:cubicBezTo>
                    <a:pt x="4654" y="184"/>
                    <a:pt x="4584" y="79"/>
                    <a:pt x="4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1"/>
            <p:cNvSpPr/>
            <p:nvPr/>
          </p:nvSpPr>
          <p:spPr>
            <a:xfrm>
              <a:off x="7940315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2" y="4750"/>
                  </a:lnTo>
                  <a:cubicBezTo>
                    <a:pt x="184" y="4750"/>
                    <a:pt x="0" y="4567"/>
                    <a:pt x="0" y="4349"/>
                  </a:cubicBezTo>
                  <a:lnTo>
                    <a:pt x="0" y="411"/>
                  </a:lnTo>
                  <a:cubicBezTo>
                    <a:pt x="0" y="192"/>
                    <a:pt x="184" y="0"/>
                    <a:pt x="402" y="0"/>
                  </a:cubicBezTo>
                  <a:lnTo>
                    <a:pt x="4349" y="0"/>
                  </a:lnTo>
                  <a:cubicBezTo>
                    <a:pt x="4567" y="0"/>
                    <a:pt x="4750" y="192"/>
                    <a:pt x="4750" y="411"/>
                  </a:cubicBezTo>
                  <a:lnTo>
                    <a:pt x="4750" y="4349"/>
                  </a:lnTo>
                  <a:cubicBezTo>
                    <a:pt x="4750" y="4567"/>
                    <a:pt x="4567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1"/>
            <p:cNvSpPr/>
            <p:nvPr/>
          </p:nvSpPr>
          <p:spPr>
            <a:xfrm>
              <a:off x="7966272" y="948508"/>
              <a:ext cx="191750" cy="192212"/>
            </a:xfrm>
            <a:custGeom>
              <a:avLst/>
              <a:gdLst/>
              <a:ahLst/>
              <a:cxnLst/>
              <a:rect l="l" t="t" r="r" b="b"/>
              <a:pathLst>
                <a:path w="3738" h="3747" extrusionOk="0">
                  <a:moveTo>
                    <a:pt x="359" y="1"/>
                  </a:moveTo>
                  <a:cubicBezTo>
                    <a:pt x="158" y="1"/>
                    <a:pt x="1" y="166"/>
                    <a:pt x="1" y="367"/>
                  </a:cubicBezTo>
                  <a:lnTo>
                    <a:pt x="1" y="3388"/>
                  </a:lnTo>
                  <a:cubicBezTo>
                    <a:pt x="1" y="3581"/>
                    <a:pt x="158" y="3746"/>
                    <a:pt x="359" y="3746"/>
                  </a:cubicBezTo>
                  <a:lnTo>
                    <a:pt x="3380" y="3746"/>
                  </a:lnTo>
                  <a:cubicBezTo>
                    <a:pt x="3581" y="3746"/>
                    <a:pt x="3738" y="3581"/>
                    <a:pt x="3738" y="3388"/>
                  </a:cubicBezTo>
                  <a:lnTo>
                    <a:pt x="3738" y="367"/>
                  </a:lnTo>
                  <a:cubicBezTo>
                    <a:pt x="3738" y="166"/>
                    <a:pt x="3581" y="1"/>
                    <a:pt x="3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1"/>
            <p:cNvSpPr/>
            <p:nvPr/>
          </p:nvSpPr>
          <p:spPr>
            <a:xfrm>
              <a:off x="8016440" y="995086"/>
              <a:ext cx="88745" cy="96798"/>
            </a:xfrm>
            <a:custGeom>
              <a:avLst/>
              <a:gdLst/>
              <a:ahLst/>
              <a:cxnLst/>
              <a:rect l="l" t="t" r="r" b="b"/>
              <a:pathLst>
                <a:path w="1730" h="1887" extrusionOk="0">
                  <a:moveTo>
                    <a:pt x="1398" y="1"/>
                  </a:moveTo>
                  <a:lnTo>
                    <a:pt x="1014" y="498"/>
                  </a:lnTo>
                  <a:cubicBezTo>
                    <a:pt x="952" y="577"/>
                    <a:pt x="909" y="656"/>
                    <a:pt x="865" y="717"/>
                  </a:cubicBezTo>
                  <a:cubicBezTo>
                    <a:pt x="830" y="664"/>
                    <a:pt x="778" y="586"/>
                    <a:pt x="708" y="490"/>
                  </a:cubicBezTo>
                  <a:lnTo>
                    <a:pt x="376" y="9"/>
                  </a:lnTo>
                  <a:lnTo>
                    <a:pt x="79" y="9"/>
                  </a:lnTo>
                  <a:lnTo>
                    <a:pt x="725" y="909"/>
                  </a:lnTo>
                  <a:lnTo>
                    <a:pt x="1" y="1887"/>
                  </a:lnTo>
                  <a:lnTo>
                    <a:pt x="306" y="1887"/>
                  </a:lnTo>
                  <a:lnTo>
                    <a:pt x="778" y="1232"/>
                  </a:lnTo>
                  <a:cubicBezTo>
                    <a:pt x="787" y="1214"/>
                    <a:pt x="821" y="1153"/>
                    <a:pt x="865" y="1092"/>
                  </a:cubicBezTo>
                  <a:cubicBezTo>
                    <a:pt x="900" y="1136"/>
                    <a:pt x="926" y="1171"/>
                    <a:pt x="952" y="1214"/>
                  </a:cubicBezTo>
                  <a:lnTo>
                    <a:pt x="1424" y="1878"/>
                  </a:lnTo>
                  <a:lnTo>
                    <a:pt x="1730" y="1878"/>
                  </a:lnTo>
                  <a:lnTo>
                    <a:pt x="1014" y="883"/>
                  </a:lnTo>
                  <a:lnTo>
                    <a:pt x="16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1"/>
            <p:cNvSpPr/>
            <p:nvPr/>
          </p:nvSpPr>
          <p:spPr>
            <a:xfrm>
              <a:off x="7619142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1" y="184"/>
                    <a:pt x="1" y="402"/>
                  </a:cubicBezTo>
                  <a:lnTo>
                    <a:pt x="1" y="4340"/>
                  </a:lnTo>
                  <a:cubicBezTo>
                    <a:pt x="10" y="4462"/>
                    <a:pt x="62" y="4576"/>
                    <a:pt x="149" y="4637"/>
                  </a:cubicBezTo>
                  <a:lnTo>
                    <a:pt x="4646" y="140"/>
                  </a:lnTo>
                  <a:cubicBezTo>
                    <a:pt x="4567" y="53"/>
                    <a:pt x="4463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1"/>
            <p:cNvSpPr/>
            <p:nvPr/>
          </p:nvSpPr>
          <p:spPr>
            <a:xfrm>
              <a:off x="7627196" y="927476"/>
              <a:ext cx="238790" cy="237867"/>
            </a:xfrm>
            <a:custGeom>
              <a:avLst/>
              <a:gdLst/>
              <a:ahLst/>
              <a:cxnLst/>
              <a:rect l="l" t="t" r="r" b="b"/>
              <a:pathLst>
                <a:path w="4655" h="4637" extrusionOk="0">
                  <a:moveTo>
                    <a:pt x="4498" y="0"/>
                  </a:moveTo>
                  <a:lnTo>
                    <a:pt x="1" y="4497"/>
                  </a:lnTo>
                  <a:cubicBezTo>
                    <a:pt x="80" y="4584"/>
                    <a:pt x="193" y="4637"/>
                    <a:pt x="307" y="4637"/>
                  </a:cubicBezTo>
                  <a:lnTo>
                    <a:pt x="4244" y="4637"/>
                  </a:lnTo>
                  <a:cubicBezTo>
                    <a:pt x="4463" y="4637"/>
                    <a:pt x="4655" y="4453"/>
                    <a:pt x="4655" y="4235"/>
                  </a:cubicBezTo>
                  <a:lnTo>
                    <a:pt x="4655" y="288"/>
                  </a:lnTo>
                  <a:cubicBezTo>
                    <a:pt x="4655" y="184"/>
                    <a:pt x="4585" y="79"/>
                    <a:pt x="4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1"/>
            <p:cNvSpPr/>
            <p:nvPr/>
          </p:nvSpPr>
          <p:spPr>
            <a:xfrm>
              <a:off x="7622271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3" y="4750"/>
                  </a:lnTo>
                  <a:cubicBezTo>
                    <a:pt x="184" y="4750"/>
                    <a:pt x="1" y="4567"/>
                    <a:pt x="1" y="4349"/>
                  </a:cubicBezTo>
                  <a:lnTo>
                    <a:pt x="1" y="411"/>
                  </a:lnTo>
                  <a:cubicBezTo>
                    <a:pt x="1" y="192"/>
                    <a:pt x="184" y="0"/>
                    <a:pt x="403" y="0"/>
                  </a:cubicBezTo>
                  <a:lnTo>
                    <a:pt x="4349" y="0"/>
                  </a:lnTo>
                  <a:cubicBezTo>
                    <a:pt x="4568" y="0"/>
                    <a:pt x="4751" y="192"/>
                    <a:pt x="4751" y="411"/>
                  </a:cubicBezTo>
                  <a:lnTo>
                    <a:pt x="4751" y="4349"/>
                  </a:lnTo>
                  <a:cubicBezTo>
                    <a:pt x="4751" y="4567"/>
                    <a:pt x="4568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1"/>
            <p:cNvSpPr/>
            <p:nvPr/>
          </p:nvSpPr>
          <p:spPr>
            <a:xfrm>
              <a:off x="7648279" y="948508"/>
              <a:ext cx="191750" cy="192212"/>
            </a:xfrm>
            <a:custGeom>
              <a:avLst/>
              <a:gdLst/>
              <a:ahLst/>
              <a:cxnLst/>
              <a:rect l="l" t="t" r="r" b="b"/>
              <a:pathLst>
                <a:path w="3738" h="3747" extrusionOk="0">
                  <a:moveTo>
                    <a:pt x="358" y="1"/>
                  </a:moveTo>
                  <a:cubicBezTo>
                    <a:pt x="158" y="1"/>
                    <a:pt x="0" y="166"/>
                    <a:pt x="0" y="367"/>
                  </a:cubicBezTo>
                  <a:lnTo>
                    <a:pt x="0" y="3388"/>
                  </a:lnTo>
                  <a:cubicBezTo>
                    <a:pt x="0" y="3581"/>
                    <a:pt x="158" y="3746"/>
                    <a:pt x="358" y="3746"/>
                  </a:cubicBezTo>
                  <a:lnTo>
                    <a:pt x="3379" y="3746"/>
                  </a:lnTo>
                  <a:cubicBezTo>
                    <a:pt x="3580" y="3746"/>
                    <a:pt x="3737" y="3581"/>
                    <a:pt x="3737" y="3388"/>
                  </a:cubicBezTo>
                  <a:lnTo>
                    <a:pt x="3737" y="367"/>
                  </a:lnTo>
                  <a:cubicBezTo>
                    <a:pt x="3737" y="166"/>
                    <a:pt x="3580" y="1"/>
                    <a:pt x="3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1"/>
            <p:cNvSpPr/>
            <p:nvPr/>
          </p:nvSpPr>
          <p:spPr>
            <a:xfrm>
              <a:off x="7682751" y="980312"/>
              <a:ext cx="127731" cy="127731"/>
            </a:xfrm>
            <a:custGeom>
              <a:avLst/>
              <a:gdLst/>
              <a:ahLst/>
              <a:cxnLst/>
              <a:rect l="l" t="t" r="r" b="b"/>
              <a:pathLst>
                <a:path w="2490" h="2490" fill="none" extrusionOk="0">
                  <a:moveTo>
                    <a:pt x="2253" y="2489"/>
                  </a:moveTo>
                  <a:lnTo>
                    <a:pt x="245" y="2489"/>
                  </a:lnTo>
                  <a:cubicBezTo>
                    <a:pt x="114" y="2489"/>
                    <a:pt x="1" y="2384"/>
                    <a:pt x="1" y="2253"/>
                  </a:cubicBezTo>
                  <a:lnTo>
                    <a:pt x="1" y="245"/>
                  </a:lnTo>
                  <a:cubicBezTo>
                    <a:pt x="1" y="114"/>
                    <a:pt x="114" y="0"/>
                    <a:pt x="245" y="0"/>
                  </a:cubicBezTo>
                  <a:lnTo>
                    <a:pt x="2253" y="0"/>
                  </a:lnTo>
                  <a:cubicBezTo>
                    <a:pt x="2384" y="0"/>
                    <a:pt x="2489" y="114"/>
                    <a:pt x="2489" y="245"/>
                  </a:cubicBezTo>
                  <a:lnTo>
                    <a:pt x="2489" y="2253"/>
                  </a:lnTo>
                  <a:cubicBezTo>
                    <a:pt x="2489" y="2384"/>
                    <a:pt x="2384" y="2489"/>
                    <a:pt x="2253" y="2489"/>
                  </a:cubicBezTo>
                  <a:close/>
                </a:path>
              </a:pathLst>
            </a:custGeom>
            <a:noFill/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1"/>
            <p:cNvSpPr/>
            <p:nvPr/>
          </p:nvSpPr>
          <p:spPr>
            <a:xfrm>
              <a:off x="7682751" y="980774"/>
              <a:ext cx="127731" cy="36780"/>
            </a:xfrm>
            <a:custGeom>
              <a:avLst/>
              <a:gdLst/>
              <a:ahLst/>
              <a:cxnLst/>
              <a:rect l="l" t="t" r="r" b="b"/>
              <a:pathLst>
                <a:path w="2490" h="717" extrusionOk="0">
                  <a:moveTo>
                    <a:pt x="245" y="0"/>
                  </a:moveTo>
                  <a:lnTo>
                    <a:pt x="36" y="114"/>
                  </a:lnTo>
                  <a:lnTo>
                    <a:pt x="1" y="716"/>
                  </a:lnTo>
                  <a:lnTo>
                    <a:pt x="2489" y="716"/>
                  </a:lnTo>
                  <a:lnTo>
                    <a:pt x="2489" y="236"/>
                  </a:lnTo>
                  <a:lnTo>
                    <a:pt x="2411" y="61"/>
                  </a:ln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1"/>
            <p:cNvSpPr/>
            <p:nvPr/>
          </p:nvSpPr>
          <p:spPr>
            <a:xfrm>
              <a:off x="7301150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0" y="184"/>
                    <a:pt x="0" y="402"/>
                  </a:cubicBezTo>
                  <a:lnTo>
                    <a:pt x="0" y="4340"/>
                  </a:lnTo>
                  <a:cubicBezTo>
                    <a:pt x="9" y="4462"/>
                    <a:pt x="62" y="4576"/>
                    <a:pt x="149" y="4637"/>
                  </a:cubicBezTo>
                  <a:lnTo>
                    <a:pt x="4646" y="140"/>
                  </a:lnTo>
                  <a:cubicBezTo>
                    <a:pt x="4567" y="53"/>
                    <a:pt x="4462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1"/>
            <p:cNvSpPr/>
            <p:nvPr/>
          </p:nvSpPr>
          <p:spPr>
            <a:xfrm>
              <a:off x="7310127" y="927476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497" y="0"/>
                  </a:moveTo>
                  <a:lnTo>
                    <a:pt x="0" y="4497"/>
                  </a:lnTo>
                  <a:cubicBezTo>
                    <a:pt x="70" y="4584"/>
                    <a:pt x="183" y="4637"/>
                    <a:pt x="306" y="4637"/>
                  </a:cubicBezTo>
                  <a:lnTo>
                    <a:pt x="4244" y="4637"/>
                  </a:lnTo>
                  <a:cubicBezTo>
                    <a:pt x="4462" y="4637"/>
                    <a:pt x="4645" y="4453"/>
                    <a:pt x="4645" y="4235"/>
                  </a:cubicBezTo>
                  <a:lnTo>
                    <a:pt x="4645" y="288"/>
                  </a:lnTo>
                  <a:cubicBezTo>
                    <a:pt x="4636" y="184"/>
                    <a:pt x="4584" y="79"/>
                    <a:pt x="4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1"/>
            <p:cNvSpPr/>
            <p:nvPr/>
          </p:nvSpPr>
          <p:spPr>
            <a:xfrm>
              <a:off x="7304279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2" y="4750"/>
                  </a:lnTo>
                  <a:cubicBezTo>
                    <a:pt x="184" y="4750"/>
                    <a:pt x="1" y="4567"/>
                    <a:pt x="1" y="4349"/>
                  </a:cubicBezTo>
                  <a:lnTo>
                    <a:pt x="1" y="411"/>
                  </a:lnTo>
                  <a:cubicBezTo>
                    <a:pt x="1" y="192"/>
                    <a:pt x="184" y="0"/>
                    <a:pt x="402" y="0"/>
                  </a:cubicBezTo>
                  <a:lnTo>
                    <a:pt x="4349" y="0"/>
                  </a:lnTo>
                  <a:cubicBezTo>
                    <a:pt x="4567" y="0"/>
                    <a:pt x="4750" y="192"/>
                    <a:pt x="4750" y="411"/>
                  </a:cubicBezTo>
                  <a:lnTo>
                    <a:pt x="4750" y="4349"/>
                  </a:lnTo>
                  <a:cubicBezTo>
                    <a:pt x="4750" y="4567"/>
                    <a:pt x="4567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1"/>
            <p:cNvSpPr/>
            <p:nvPr/>
          </p:nvSpPr>
          <p:spPr>
            <a:xfrm>
              <a:off x="7330236" y="948508"/>
              <a:ext cx="192673" cy="192212"/>
            </a:xfrm>
            <a:custGeom>
              <a:avLst/>
              <a:gdLst/>
              <a:ahLst/>
              <a:cxnLst/>
              <a:rect l="l" t="t" r="r" b="b"/>
              <a:pathLst>
                <a:path w="3756" h="3747" extrusionOk="0">
                  <a:moveTo>
                    <a:pt x="359" y="1"/>
                  </a:moveTo>
                  <a:cubicBezTo>
                    <a:pt x="158" y="1"/>
                    <a:pt x="1" y="166"/>
                    <a:pt x="1" y="367"/>
                  </a:cubicBezTo>
                  <a:lnTo>
                    <a:pt x="1" y="3388"/>
                  </a:lnTo>
                  <a:cubicBezTo>
                    <a:pt x="1" y="3581"/>
                    <a:pt x="158" y="3746"/>
                    <a:pt x="359" y="3746"/>
                  </a:cubicBezTo>
                  <a:lnTo>
                    <a:pt x="3380" y="3746"/>
                  </a:lnTo>
                  <a:cubicBezTo>
                    <a:pt x="3590" y="3746"/>
                    <a:pt x="3756" y="3581"/>
                    <a:pt x="3738" y="3388"/>
                  </a:cubicBezTo>
                  <a:lnTo>
                    <a:pt x="3738" y="367"/>
                  </a:lnTo>
                  <a:cubicBezTo>
                    <a:pt x="3738" y="166"/>
                    <a:pt x="3581" y="1"/>
                    <a:pt x="3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1"/>
            <p:cNvSpPr/>
            <p:nvPr/>
          </p:nvSpPr>
          <p:spPr>
            <a:xfrm>
              <a:off x="7364297" y="1100347"/>
              <a:ext cx="121421" cy="14825"/>
            </a:xfrm>
            <a:custGeom>
              <a:avLst/>
              <a:gdLst/>
              <a:ahLst/>
              <a:cxnLst/>
              <a:rect l="l" t="t" r="r" b="b"/>
              <a:pathLst>
                <a:path w="2367" h="289" extrusionOk="0">
                  <a:moveTo>
                    <a:pt x="1" y="1"/>
                  </a:moveTo>
                  <a:lnTo>
                    <a:pt x="1" y="289"/>
                  </a:lnTo>
                  <a:lnTo>
                    <a:pt x="2367" y="289"/>
                  </a:lnTo>
                  <a:lnTo>
                    <a:pt x="2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1903;p64">
            <a:extLst>
              <a:ext uri="{FF2B5EF4-FFF2-40B4-BE49-F238E27FC236}">
                <a16:creationId xmlns:a16="http://schemas.microsoft.com/office/drawing/2014/main" id="{5E25FDBE-DBBD-57D2-C36A-A1E6246119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4321" y="517817"/>
            <a:ext cx="4342243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bg1"/>
                </a:solidFill>
              </a:rPr>
              <a:t>Demonstration</a:t>
            </a:r>
            <a:endParaRPr sz="2500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3112C5-735E-EFC6-DA68-B038C63F2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544" y="1428623"/>
            <a:ext cx="4390018" cy="24433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73E896D-CDE5-4D80-D36D-8B7E66876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179" y="2012062"/>
            <a:ext cx="1717081" cy="14844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Google Shape;1903;p64">
            <a:extLst>
              <a:ext uri="{FF2B5EF4-FFF2-40B4-BE49-F238E27FC236}">
                <a16:creationId xmlns:a16="http://schemas.microsoft.com/office/drawing/2014/main" id="{B2A825B9-D357-3C2D-02B0-01EE5D6948FE}"/>
              </a:ext>
            </a:extLst>
          </p:cNvPr>
          <p:cNvSpPr txBox="1">
            <a:spLocks/>
          </p:cNvSpPr>
          <p:nvPr/>
        </p:nvSpPr>
        <p:spPr>
          <a:xfrm>
            <a:off x="1272945" y="1011334"/>
            <a:ext cx="6590644" cy="33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56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" sz="1100" dirty="0">
                <a:solidFill>
                  <a:schemeClr val="tx1"/>
                </a:solidFill>
              </a:rPr>
              <a:t>Items common view page</a:t>
            </a:r>
            <a:endParaRPr lang="en" sz="25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51"/>
          <p:cNvGrpSpPr/>
          <p:nvPr/>
        </p:nvGrpSpPr>
        <p:grpSpPr>
          <a:xfrm>
            <a:off x="1040806" y="584391"/>
            <a:ext cx="7062703" cy="4000719"/>
            <a:chOff x="2974275" y="1679475"/>
            <a:chExt cx="2027473" cy="2041808"/>
          </a:xfrm>
        </p:grpSpPr>
        <p:sp>
          <p:nvSpPr>
            <p:cNvPr id="1172" name="Google Shape;1172;p51"/>
            <p:cNvSpPr/>
            <p:nvPr/>
          </p:nvSpPr>
          <p:spPr>
            <a:xfrm>
              <a:off x="2999798" y="1706121"/>
              <a:ext cx="2001950" cy="2015163"/>
            </a:xfrm>
            <a:custGeom>
              <a:avLst/>
              <a:gdLst/>
              <a:ahLst/>
              <a:cxnLst/>
              <a:rect l="l" t="t" r="r" b="b"/>
              <a:pathLst>
                <a:path w="80078" h="80078" extrusionOk="0">
                  <a:moveTo>
                    <a:pt x="1" y="0"/>
                  </a:moveTo>
                  <a:lnTo>
                    <a:pt x="1" y="80078"/>
                  </a:lnTo>
                  <a:lnTo>
                    <a:pt x="80078" y="80078"/>
                  </a:lnTo>
                  <a:lnTo>
                    <a:pt x="800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1"/>
            <p:cNvSpPr/>
            <p:nvPr/>
          </p:nvSpPr>
          <p:spPr>
            <a:xfrm>
              <a:off x="2974275" y="1679475"/>
              <a:ext cx="2002175" cy="2001975"/>
            </a:xfrm>
            <a:custGeom>
              <a:avLst/>
              <a:gdLst/>
              <a:ahLst/>
              <a:cxnLst/>
              <a:rect l="l" t="t" r="r" b="b"/>
              <a:pathLst>
                <a:path w="80087" h="80079" extrusionOk="0">
                  <a:moveTo>
                    <a:pt x="0" y="1"/>
                  </a:moveTo>
                  <a:lnTo>
                    <a:pt x="0" y="80078"/>
                  </a:lnTo>
                  <a:lnTo>
                    <a:pt x="80086" y="80078"/>
                  </a:lnTo>
                  <a:lnTo>
                    <a:pt x="800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1"/>
            <p:cNvSpPr/>
            <p:nvPr/>
          </p:nvSpPr>
          <p:spPr>
            <a:xfrm>
              <a:off x="2974275" y="3667225"/>
              <a:ext cx="2002175" cy="14225"/>
            </a:xfrm>
            <a:custGeom>
              <a:avLst/>
              <a:gdLst/>
              <a:ahLst/>
              <a:cxnLst/>
              <a:rect l="l" t="t" r="r" b="b"/>
              <a:pathLst>
                <a:path w="80087" h="569" extrusionOk="0">
                  <a:moveTo>
                    <a:pt x="0" y="1"/>
                  </a:moveTo>
                  <a:lnTo>
                    <a:pt x="0" y="568"/>
                  </a:lnTo>
                  <a:lnTo>
                    <a:pt x="80086" y="568"/>
                  </a:lnTo>
                  <a:lnTo>
                    <a:pt x="800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1"/>
            <p:cNvSpPr/>
            <p:nvPr/>
          </p:nvSpPr>
          <p:spPr>
            <a:xfrm>
              <a:off x="4962225" y="1679475"/>
              <a:ext cx="14225" cy="2001975"/>
            </a:xfrm>
            <a:custGeom>
              <a:avLst/>
              <a:gdLst/>
              <a:ahLst/>
              <a:cxnLst/>
              <a:rect l="l" t="t" r="r" b="b"/>
              <a:pathLst>
                <a:path w="569" h="80079" extrusionOk="0">
                  <a:moveTo>
                    <a:pt x="568" y="1"/>
                  </a:moveTo>
                  <a:lnTo>
                    <a:pt x="1" y="568"/>
                  </a:lnTo>
                  <a:lnTo>
                    <a:pt x="1" y="80078"/>
                  </a:lnTo>
                  <a:lnTo>
                    <a:pt x="568" y="80078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1"/>
            <p:cNvSpPr/>
            <p:nvPr/>
          </p:nvSpPr>
          <p:spPr>
            <a:xfrm>
              <a:off x="2975150" y="1679475"/>
              <a:ext cx="14200" cy="2001975"/>
            </a:xfrm>
            <a:custGeom>
              <a:avLst/>
              <a:gdLst/>
              <a:ahLst/>
              <a:cxnLst/>
              <a:rect l="l" t="t" r="r" b="b"/>
              <a:pathLst>
                <a:path w="568" h="80079" extrusionOk="0">
                  <a:moveTo>
                    <a:pt x="0" y="1"/>
                  </a:moveTo>
                  <a:lnTo>
                    <a:pt x="0" y="80078"/>
                  </a:lnTo>
                  <a:lnTo>
                    <a:pt x="568" y="80078"/>
                  </a:lnTo>
                  <a:lnTo>
                    <a:pt x="568" y="5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1"/>
            <p:cNvSpPr/>
            <p:nvPr/>
          </p:nvSpPr>
          <p:spPr>
            <a:xfrm>
              <a:off x="2974275" y="1679475"/>
              <a:ext cx="2002175" cy="2001975"/>
            </a:xfrm>
            <a:custGeom>
              <a:avLst/>
              <a:gdLst/>
              <a:ahLst/>
              <a:cxnLst/>
              <a:rect l="l" t="t" r="r" b="b"/>
              <a:pathLst>
                <a:path w="80087" h="80079" fill="none" extrusionOk="0">
                  <a:moveTo>
                    <a:pt x="0" y="1"/>
                  </a:moveTo>
                  <a:lnTo>
                    <a:pt x="80086" y="1"/>
                  </a:lnTo>
                  <a:lnTo>
                    <a:pt x="80086" y="80078"/>
                  </a:lnTo>
                  <a:lnTo>
                    <a:pt x="0" y="80078"/>
                  </a:lnTo>
                  <a:close/>
                </a:path>
              </a:pathLst>
            </a:custGeom>
            <a:noFill/>
            <a:ln w="3050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1"/>
            <p:cNvSpPr/>
            <p:nvPr/>
          </p:nvSpPr>
          <p:spPr>
            <a:xfrm>
              <a:off x="2989325" y="1693675"/>
              <a:ext cx="1972925" cy="194300"/>
            </a:xfrm>
            <a:custGeom>
              <a:avLst/>
              <a:gdLst/>
              <a:ahLst/>
              <a:cxnLst/>
              <a:rect l="l" t="t" r="r" b="b"/>
              <a:pathLst>
                <a:path w="78917" h="7772" extrusionOk="0">
                  <a:moveTo>
                    <a:pt x="1" y="0"/>
                  </a:moveTo>
                  <a:lnTo>
                    <a:pt x="78917" y="0"/>
                  </a:lnTo>
                  <a:lnTo>
                    <a:pt x="78917" y="7772"/>
                  </a:lnTo>
                  <a:lnTo>
                    <a:pt x="1" y="777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1"/>
            <p:cNvSpPr/>
            <p:nvPr/>
          </p:nvSpPr>
          <p:spPr>
            <a:xfrm>
              <a:off x="2989325" y="1898200"/>
              <a:ext cx="1972925" cy="10525"/>
            </a:xfrm>
            <a:custGeom>
              <a:avLst/>
              <a:gdLst/>
              <a:ahLst/>
              <a:cxnLst/>
              <a:rect l="l" t="t" r="r" b="b"/>
              <a:pathLst>
                <a:path w="78917" h="421" extrusionOk="0">
                  <a:moveTo>
                    <a:pt x="1" y="1"/>
                  </a:moveTo>
                  <a:lnTo>
                    <a:pt x="1" y="420"/>
                  </a:lnTo>
                  <a:lnTo>
                    <a:pt x="78917" y="420"/>
                  </a:lnTo>
                  <a:lnTo>
                    <a:pt x="789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1"/>
            <p:cNvSpPr/>
            <p:nvPr/>
          </p:nvSpPr>
          <p:spPr>
            <a:xfrm>
              <a:off x="2989325" y="1887725"/>
              <a:ext cx="1972925" cy="10500"/>
            </a:xfrm>
            <a:custGeom>
              <a:avLst/>
              <a:gdLst/>
              <a:ahLst/>
              <a:cxnLst/>
              <a:rect l="l" t="t" r="r" b="b"/>
              <a:pathLst>
                <a:path w="78917" h="420" extrusionOk="0">
                  <a:moveTo>
                    <a:pt x="1" y="1"/>
                  </a:moveTo>
                  <a:lnTo>
                    <a:pt x="1" y="420"/>
                  </a:lnTo>
                  <a:lnTo>
                    <a:pt x="78917" y="420"/>
                  </a:lnTo>
                  <a:lnTo>
                    <a:pt x="78917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1"/>
            <p:cNvSpPr/>
            <p:nvPr/>
          </p:nvSpPr>
          <p:spPr>
            <a:xfrm>
              <a:off x="3038554" y="2061529"/>
              <a:ext cx="1896464" cy="1452896"/>
            </a:xfrm>
            <a:custGeom>
              <a:avLst/>
              <a:gdLst/>
              <a:ahLst/>
              <a:cxnLst/>
              <a:rect l="l" t="t" r="r" b="b"/>
              <a:pathLst>
                <a:path w="71356" h="59411" extrusionOk="0">
                  <a:moveTo>
                    <a:pt x="71355" y="0"/>
                  </a:moveTo>
                  <a:lnTo>
                    <a:pt x="70657" y="481"/>
                  </a:lnTo>
                  <a:lnTo>
                    <a:pt x="70657" y="58921"/>
                  </a:lnTo>
                  <a:lnTo>
                    <a:pt x="717" y="58921"/>
                  </a:lnTo>
                  <a:lnTo>
                    <a:pt x="1" y="59410"/>
                  </a:lnTo>
                  <a:lnTo>
                    <a:pt x="71355" y="59410"/>
                  </a:lnTo>
                  <a:lnTo>
                    <a:pt x="71355" y="0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1"/>
            <p:cNvSpPr/>
            <p:nvPr/>
          </p:nvSpPr>
          <p:spPr>
            <a:xfrm>
              <a:off x="3038554" y="2069280"/>
              <a:ext cx="1898783" cy="1442351"/>
            </a:xfrm>
            <a:custGeom>
              <a:avLst/>
              <a:gdLst/>
              <a:ahLst/>
              <a:cxnLst/>
              <a:rect l="l" t="t" r="r" b="b"/>
              <a:pathLst>
                <a:path w="71356" h="59411" extrusionOk="0">
                  <a:moveTo>
                    <a:pt x="1" y="0"/>
                  </a:moveTo>
                  <a:lnTo>
                    <a:pt x="1" y="59410"/>
                  </a:lnTo>
                  <a:lnTo>
                    <a:pt x="717" y="58930"/>
                  </a:lnTo>
                  <a:lnTo>
                    <a:pt x="717" y="498"/>
                  </a:lnTo>
                  <a:lnTo>
                    <a:pt x="70657" y="498"/>
                  </a:lnTo>
                  <a:lnTo>
                    <a:pt x="713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4" name="Google Shape;1184;p51"/>
          <p:cNvGrpSpPr/>
          <p:nvPr/>
        </p:nvGrpSpPr>
        <p:grpSpPr>
          <a:xfrm>
            <a:off x="516708" y="3971609"/>
            <a:ext cx="2779935" cy="853386"/>
            <a:chOff x="5964258" y="4047809"/>
            <a:chExt cx="2779935" cy="853386"/>
          </a:xfrm>
        </p:grpSpPr>
        <p:grpSp>
          <p:nvGrpSpPr>
            <p:cNvPr id="1185" name="Google Shape;1185;p51"/>
            <p:cNvGrpSpPr/>
            <p:nvPr/>
          </p:nvGrpSpPr>
          <p:grpSpPr>
            <a:xfrm>
              <a:off x="5964258" y="4047809"/>
              <a:ext cx="2779935" cy="853386"/>
              <a:chOff x="5380425" y="2936225"/>
              <a:chExt cx="1648150" cy="505950"/>
            </a:xfrm>
          </p:grpSpPr>
          <p:sp>
            <p:nvSpPr>
              <p:cNvPr id="1186" name="Google Shape;1186;p51"/>
              <p:cNvSpPr/>
              <p:nvPr/>
            </p:nvSpPr>
            <p:spPr>
              <a:xfrm>
                <a:off x="5380425" y="2936225"/>
                <a:ext cx="1648150" cy="505950"/>
              </a:xfrm>
              <a:custGeom>
                <a:avLst/>
                <a:gdLst/>
                <a:ahLst/>
                <a:cxnLst/>
                <a:rect l="l" t="t" r="r" b="b"/>
                <a:pathLst>
                  <a:path w="65926" h="20238" extrusionOk="0">
                    <a:moveTo>
                      <a:pt x="0" y="0"/>
                    </a:moveTo>
                    <a:lnTo>
                      <a:pt x="0" y="20238"/>
                    </a:lnTo>
                    <a:lnTo>
                      <a:pt x="65925" y="20238"/>
                    </a:lnTo>
                    <a:lnTo>
                      <a:pt x="65925" y="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ffectLst>
                <a:outerShdw dist="38100" dir="3000000" algn="bl" rotWithShape="0">
                  <a:srgbClr val="000000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51"/>
              <p:cNvSpPr/>
              <p:nvPr/>
            </p:nvSpPr>
            <p:spPr>
              <a:xfrm>
                <a:off x="5380425" y="2936225"/>
                <a:ext cx="16481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65926" h="335" extrusionOk="0">
                    <a:moveTo>
                      <a:pt x="0" y="0"/>
                    </a:moveTo>
                    <a:lnTo>
                      <a:pt x="0" y="335"/>
                    </a:lnTo>
                    <a:lnTo>
                      <a:pt x="65925" y="335"/>
                    </a:lnTo>
                    <a:lnTo>
                      <a:pt x="65925" y="0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51"/>
              <p:cNvSpPr/>
              <p:nvPr/>
            </p:nvSpPr>
            <p:spPr>
              <a:xfrm>
                <a:off x="5380425" y="3433100"/>
                <a:ext cx="1648150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65926" h="363" extrusionOk="0">
                    <a:moveTo>
                      <a:pt x="0" y="0"/>
                    </a:moveTo>
                    <a:lnTo>
                      <a:pt x="0" y="363"/>
                    </a:lnTo>
                    <a:lnTo>
                      <a:pt x="65925" y="363"/>
                    </a:lnTo>
                    <a:lnTo>
                      <a:pt x="65925" y="0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51"/>
              <p:cNvSpPr/>
              <p:nvPr/>
            </p:nvSpPr>
            <p:spPr>
              <a:xfrm>
                <a:off x="7020875" y="2936225"/>
                <a:ext cx="7700" cy="50595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0238" extrusionOk="0">
                    <a:moveTo>
                      <a:pt x="307" y="0"/>
                    </a:moveTo>
                    <a:lnTo>
                      <a:pt x="1" y="335"/>
                    </a:lnTo>
                    <a:lnTo>
                      <a:pt x="1" y="20238"/>
                    </a:lnTo>
                    <a:lnTo>
                      <a:pt x="307" y="20238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51"/>
              <p:cNvSpPr/>
              <p:nvPr/>
            </p:nvSpPr>
            <p:spPr>
              <a:xfrm>
                <a:off x="5380425" y="2936225"/>
                <a:ext cx="8375" cy="5052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0210" extrusionOk="0">
                    <a:moveTo>
                      <a:pt x="0" y="0"/>
                    </a:moveTo>
                    <a:lnTo>
                      <a:pt x="0" y="20210"/>
                    </a:lnTo>
                    <a:lnTo>
                      <a:pt x="335" y="19875"/>
                    </a:lnTo>
                    <a:lnTo>
                      <a:pt x="335" y="3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51"/>
              <p:cNvSpPr/>
              <p:nvPr/>
            </p:nvSpPr>
            <p:spPr>
              <a:xfrm>
                <a:off x="5388775" y="2944575"/>
                <a:ext cx="1632125" cy="86450"/>
              </a:xfrm>
              <a:custGeom>
                <a:avLst/>
                <a:gdLst/>
                <a:ahLst/>
                <a:cxnLst/>
                <a:rect l="l" t="t" r="r" b="b"/>
                <a:pathLst>
                  <a:path w="65285" h="3458" extrusionOk="0">
                    <a:moveTo>
                      <a:pt x="1" y="1"/>
                    </a:moveTo>
                    <a:lnTo>
                      <a:pt x="65285" y="1"/>
                    </a:lnTo>
                    <a:lnTo>
                      <a:pt x="65285" y="3457"/>
                    </a:lnTo>
                    <a:lnTo>
                      <a:pt x="1" y="345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51"/>
              <p:cNvSpPr/>
              <p:nvPr/>
            </p:nvSpPr>
            <p:spPr>
              <a:xfrm>
                <a:off x="5388775" y="3035175"/>
                <a:ext cx="163072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65229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65229" y="168"/>
                    </a:lnTo>
                    <a:lnTo>
                      <a:pt x="65229" y="1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51"/>
              <p:cNvSpPr/>
              <p:nvPr/>
            </p:nvSpPr>
            <p:spPr>
              <a:xfrm>
                <a:off x="5388775" y="3031000"/>
                <a:ext cx="163072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65229" h="168" extrusionOk="0">
                    <a:moveTo>
                      <a:pt x="1" y="0"/>
                    </a:moveTo>
                    <a:lnTo>
                      <a:pt x="1" y="168"/>
                    </a:lnTo>
                    <a:lnTo>
                      <a:pt x="65229" y="168"/>
                    </a:lnTo>
                    <a:lnTo>
                      <a:pt x="6522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51"/>
              <p:cNvSpPr/>
              <p:nvPr/>
            </p:nvSpPr>
            <p:spPr>
              <a:xfrm>
                <a:off x="6935850" y="2962000"/>
                <a:ext cx="50900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036" extrusionOk="0">
                    <a:moveTo>
                      <a:pt x="196" y="1"/>
                    </a:moveTo>
                    <a:cubicBezTo>
                      <a:pt x="84" y="1"/>
                      <a:pt x="1" y="84"/>
                      <a:pt x="1" y="168"/>
                    </a:cubicBezTo>
                    <a:lnTo>
                      <a:pt x="1" y="1896"/>
                    </a:lnTo>
                    <a:cubicBezTo>
                      <a:pt x="1" y="1952"/>
                      <a:pt x="57" y="1980"/>
                      <a:pt x="84" y="2036"/>
                    </a:cubicBezTo>
                    <a:lnTo>
                      <a:pt x="2036" y="84"/>
                    </a:lnTo>
                    <a:cubicBezTo>
                      <a:pt x="2008" y="29"/>
                      <a:pt x="1952" y="1"/>
                      <a:pt x="1896" y="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51"/>
              <p:cNvSpPr/>
              <p:nvPr/>
            </p:nvSpPr>
            <p:spPr>
              <a:xfrm>
                <a:off x="6937950" y="2962700"/>
                <a:ext cx="50200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36" extrusionOk="0">
                    <a:moveTo>
                      <a:pt x="1952" y="1"/>
                    </a:moveTo>
                    <a:lnTo>
                      <a:pt x="0" y="1952"/>
                    </a:lnTo>
                    <a:cubicBezTo>
                      <a:pt x="28" y="2008"/>
                      <a:pt x="56" y="2036"/>
                      <a:pt x="140" y="2036"/>
                    </a:cubicBezTo>
                    <a:lnTo>
                      <a:pt x="1840" y="2036"/>
                    </a:lnTo>
                    <a:cubicBezTo>
                      <a:pt x="1952" y="2036"/>
                      <a:pt x="2007" y="1952"/>
                      <a:pt x="2007" y="1868"/>
                    </a:cubicBezTo>
                    <a:lnTo>
                      <a:pt x="2007" y="140"/>
                    </a:lnTo>
                    <a:cubicBezTo>
                      <a:pt x="2007" y="84"/>
                      <a:pt x="1980" y="56"/>
                      <a:pt x="1952" y="1"/>
                    </a:cubicBez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51"/>
              <p:cNvSpPr/>
              <p:nvPr/>
            </p:nvSpPr>
            <p:spPr>
              <a:xfrm>
                <a:off x="6937250" y="2962000"/>
                <a:ext cx="50900" cy="51600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064" fill="none" extrusionOk="0">
                    <a:moveTo>
                      <a:pt x="1868" y="2064"/>
                    </a:moveTo>
                    <a:lnTo>
                      <a:pt x="168" y="2064"/>
                    </a:lnTo>
                    <a:cubicBezTo>
                      <a:pt x="56" y="2064"/>
                      <a:pt x="1" y="1980"/>
                      <a:pt x="1" y="1896"/>
                    </a:cubicBezTo>
                    <a:lnTo>
                      <a:pt x="1" y="168"/>
                    </a:lnTo>
                    <a:cubicBezTo>
                      <a:pt x="1" y="57"/>
                      <a:pt x="56" y="1"/>
                      <a:pt x="168" y="1"/>
                    </a:cubicBezTo>
                    <a:lnTo>
                      <a:pt x="1868" y="1"/>
                    </a:lnTo>
                    <a:cubicBezTo>
                      <a:pt x="1980" y="1"/>
                      <a:pt x="2035" y="57"/>
                      <a:pt x="2035" y="168"/>
                    </a:cubicBezTo>
                    <a:lnTo>
                      <a:pt x="2035" y="1896"/>
                    </a:lnTo>
                    <a:cubicBezTo>
                      <a:pt x="2035" y="1952"/>
                      <a:pt x="1980" y="2064"/>
                      <a:pt x="1868" y="2064"/>
                    </a:cubicBezTo>
                    <a:close/>
                  </a:path>
                </a:pathLst>
              </a:custGeom>
              <a:noFill/>
              <a:ln w="1400" cap="flat" cmpd="sng">
                <a:solidFill>
                  <a:srgbClr val="000000"/>
                </a:solidFill>
                <a:prstDash val="solid"/>
                <a:miter lim="2787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51"/>
              <p:cNvSpPr/>
              <p:nvPr/>
            </p:nvSpPr>
            <p:spPr>
              <a:xfrm>
                <a:off x="6942825" y="2968975"/>
                <a:ext cx="40450" cy="39050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1562" extrusionOk="0">
                    <a:moveTo>
                      <a:pt x="140" y="1"/>
                    </a:moveTo>
                    <a:cubicBezTo>
                      <a:pt x="84" y="1"/>
                      <a:pt x="1" y="84"/>
                      <a:pt x="1" y="140"/>
                    </a:cubicBezTo>
                    <a:lnTo>
                      <a:pt x="1" y="1422"/>
                    </a:lnTo>
                    <a:cubicBezTo>
                      <a:pt x="1" y="1506"/>
                      <a:pt x="84" y="1562"/>
                      <a:pt x="140" y="1562"/>
                    </a:cubicBezTo>
                    <a:lnTo>
                      <a:pt x="1450" y="1562"/>
                    </a:lnTo>
                    <a:cubicBezTo>
                      <a:pt x="1534" y="1562"/>
                      <a:pt x="1617" y="1506"/>
                      <a:pt x="1589" y="1422"/>
                    </a:cubicBezTo>
                    <a:lnTo>
                      <a:pt x="1589" y="140"/>
                    </a:lnTo>
                    <a:cubicBezTo>
                      <a:pt x="1589" y="84"/>
                      <a:pt x="1506" y="1"/>
                      <a:pt x="1450" y="1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51"/>
              <p:cNvSpPr/>
              <p:nvPr/>
            </p:nvSpPr>
            <p:spPr>
              <a:xfrm>
                <a:off x="6953275" y="2978025"/>
                <a:ext cx="19550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782" h="782" extrusionOk="0">
                    <a:moveTo>
                      <a:pt x="56" y="1"/>
                    </a:moveTo>
                    <a:lnTo>
                      <a:pt x="335" y="363"/>
                    </a:lnTo>
                    <a:lnTo>
                      <a:pt x="1" y="781"/>
                    </a:lnTo>
                    <a:lnTo>
                      <a:pt x="140" y="781"/>
                    </a:lnTo>
                    <a:lnTo>
                      <a:pt x="363" y="503"/>
                    </a:lnTo>
                    <a:cubicBezTo>
                      <a:pt x="363" y="475"/>
                      <a:pt x="363" y="475"/>
                      <a:pt x="391" y="447"/>
                    </a:cubicBezTo>
                    <a:cubicBezTo>
                      <a:pt x="391" y="475"/>
                      <a:pt x="419" y="503"/>
                      <a:pt x="419" y="503"/>
                    </a:cubicBezTo>
                    <a:lnTo>
                      <a:pt x="642" y="781"/>
                    </a:lnTo>
                    <a:lnTo>
                      <a:pt x="781" y="781"/>
                    </a:lnTo>
                    <a:lnTo>
                      <a:pt x="475" y="363"/>
                    </a:lnTo>
                    <a:lnTo>
                      <a:pt x="753" y="1"/>
                    </a:lnTo>
                    <a:lnTo>
                      <a:pt x="642" y="1"/>
                    </a:lnTo>
                    <a:lnTo>
                      <a:pt x="475" y="196"/>
                    </a:lnTo>
                    <a:cubicBezTo>
                      <a:pt x="419" y="224"/>
                      <a:pt x="419" y="280"/>
                      <a:pt x="391" y="308"/>
                    </a:cubicBezTo>
                    <a:cubicBezTo>
                      <a:pt x="363" y="280"/>
                      <a:pt x="363" y="224"/>
                      <a:pt x="335" y="196"/>
                    </a:cubicBezTo>
                    <a:lnTo>
                      <a:pt x="1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51"/>
              <p:cNvSpPr/>
              <p:nvPr/>
            </p:nvSpPr>
            <p:spPr>
              <a:xfrm>
                <a:off x="5482150" y="3178725"/>
                <a:ext cx="1459300" cy="140100"/>
              </a:xfrm>
              <a:custGeom>
                <a:avLst/>
                <a:gdLst/>
                <a:ahLst/>
                <a:cxnLst/>
                <a:rect l="l" t="t" r="r" b="b"/>
                <a:pathLst>
                  <a:path w="58372" h="5604" extrusionOk="0">
                    <a:moveTo>
                      <a:pt x="1" y="1"/>
                    </a:moveTo>
                    <a:lnTo>
                      <a:pt x="1" y="5604"/>
                    </a:lnTo>
                    <a:lnTo>
                      <a:pt x="58372" y="5604"/>
                    </a:lnTo>
                    <a:lnTo>
                      <a:pt x="58372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51"/>
              <p:cNvSpPr/>
              <p:nvPr/>
            </p:nvSpPr>
            <p:spPr>
              <a:xfrm>
                <a:off x="5503075" y="3195475"/>
                <a:ext cx="1417475" cy="107325"/>
              </a:xfrm>
              <a:custGeom>
                <a:avLst/>
                <a:gdLst/>
                <a:ahLst/>
                <a:cxnLst/>
                <a:rect l="l" t="t" r="r" b="b"/>
                <a:pathLst>
                  <a:path w="56699" h="4293" extrusionOk="0">
                    <a:moveTo>
                      <a:pt x="0" y="0"/>
                    </a:moveTo>
                    <a:lnTo>
                      <a:pt x="0" y="4293"/>
                    </a:lnTo>
                    <a:lnTo>
                      <a:pt x="56699" y="4293"/>
                    </a:lnTo>
                    <a:lnTo>
                      <a:pt x="56699" y="0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51"/>
              <p:cNvSpPr/>
              <p:nvPr/>
            </p:nvSpPr>
            <p:spPr>
              <a:xfrm>
                <a:off x="5482150" y="3178725"/>
                <a:ext cx="1459300" cy="140800"/>
              </a:xfrm>
              <a:custGeom>
                <a:avLst/>
                <a:gdLst/>
                <a:ahLst/>
                <a:cxnLst/>
                <a:rect l="l" t="t" r="r" b="b"/>
                <a:pathLst>
                  <a:path w="58372" h="5632" extrusionOk="0">
                    <a:moveTo>
                      <a:pt x="58372" y="1"/>
                    </a:moveTo>
                    <a:lnTo>
                      <a:pt x="57536" y="670"/>
                    </a:lnTo>
                    <a:lnTo>
                      <a:pt x="57536" y="4963"/>
                    </a:lnTo>
                    <a:lnTo>
                      <a:pt x="837" y="4963"/>
                    </a:lnTo>
                    <a:lnTo>
                      <a:pt x="1" y="5632"/>
                    </a:lnTo>
                    <a:lnTo>
                      <a:pt x="58372" y="5632"/>
                    </a:lnTo>
                    <a:lnTo>
                      <a:pt x="58372" y="1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51"/>
              <p:cNvSpPr/>
              <p:nvPr/>
            </p:nvSpPr>
            <p:spPr>
              <a:xfrm>
                <a:off x="5482150" y="3178725"/>
                <a:ext cx="1459300" cy="140800"/>
              </a:xfrm>
              <a:custGeom>
                <a:avLst/>
                <a:gdLst/>
                <a:ahLst/>
                <a:cxnLst/>
                <a:rect l="l" t="t" r="r" b="b"/>
                <a:pathLst>
                  <a:path w="58372" h="5632" extrusionOk="0">
                    <a:moveTo>
                      <a:pt x="58372" y="1"/>
                    </a:moveTo>
                    <a:lnTo>
                      <a:pt x="57536" y="670"/>
                    </a:lnTo>
                    <a:lnTo>
                      <a:pt x="57536" y="4963"/>
                    </a:lnTo>
                    <a:lnTo>
                      <a:pt x="837" y="4963"/>
                    </a:lnTo>
                    <a:lnTo>
                      <a:pt x="1" y="5632"/>
                    </a:lnTo>
                    <a:lnTo>
                      <a:pt x="58372" y="5632"/>
                    </a:lnTo>
                    <a:lnTo>
                      <a:pt x="58372" y="1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51"/>
              <p:cNvSpPr/>
              <p:nvPr/>
            </p:nvSpPr>
            <p:spPr>
              <a:xfrm>
                <a:off x="5523275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51"/>
              <p:cNvSpPr/>
              <p:nvPr/>
            </p:nvSpPr>
            <p:spPr>
              <a:xfrm>
                <a:off x="5567175" y="3208700"/>
                <a:ext cx="258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3263" extrusionOk="0">
                    <a:moveTo>
                      <a:pt x="1" y="1"/>
                    </a:moveTo>
                    <a:lnTo>
                      <a:pt x="1032" y="1"/>
                    </a:lnTo>
                    <a:lnTo>
                      <a:pt x="1032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51"/>
              <p:cNvSpPr/>
              <p:nvPr/>
            </p:nvSpPr>
            <p:spPr>
              <a:xfrm>
                <a:off x="5611075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51"/>
              <p:cNvSpPr/>
              <p:nvPr/>
            </p:nvSpPr>
            <p:spPr>
              <a:xfrm>
                <a:off x="5654300" y="3208700"/>
                <a:ext cx="258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3263" extrusionOk="0">
                    <a:moveTo>
                      <a:pt x="0" y="1"/>
                    </a:moveTo>
                    <a:lnTo>
                      <a:pt x="1031" y="1"/>
                    </a:lnTo>
                    <a:lnTo>
                      <a:pt x="1031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51"/>
              <p:cNvSpPr/>
              <p:nvPr/>
            </p:nvSpPr>
            <p:spPr>
              <a:xfrm>
                <a:off x="5698900" y="3208700"/>
                <a:ext cx="258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3263" extrusionOk="0">
                    <a:moveTo>
                      <a:pt x="0" y="1"/>
                    </a:moveTo>
                    <a:lnTo>
                      <a:pt x="1031" y="1"/>
                    </a:lnTo>
                    <a:lnTo>
                      <a:pt x="1031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51"/>
              <p:cNvSpPr/>
              <p:nvPr/>
            </p:nvSpPr>
            <p:spPr>
              <a:xfrm>
                <a:off x="5742800" y="3208700"/>
                <a:ext cx="251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263" extrusionOk="0">
                    <a:moveTo>
                      <a:pt x="0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51"/>
              <p:cNvSpPr/>
              <p:nvPr/>
            </p:nvSpPr>
            <p:spPr>
              <a:xfrm>
                <a:off x="5787400" y="3208700"/>
                <a:ext cx="251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263" extrusionOk="0">
                    <a:moveTo>
                      <a:pt x="0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51"/>
              <p:cNvSpPr/>
              <p:nvPr/>
            </p:nvSpPr>
            <p:spPr>
              <a:xfrm>
                <a:off x="5830600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51"/>
              <p:cNvSpPr/>
              <p:nvPr/>
            </p:nvSpPr>
            <p:spPr>
              <a:xfrm>
                <a:off x="5875200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51"/>
              <p:cNvSpPr/>
              <p:nvPr/>
            </p:nvSpPr>
            <p:spPr>
              <a:xfrm>
                <a:off x="5918400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51"/>
              <p:cNvSpPr/>
              <p:nvPr/>
            </p:nvSpPr>
            <p:spPr>
              <a:xfrm>
                <a:off x="5962300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51"/>
              <p:cNvSpPr/>
              <p:nvPr/>
            </p:nvSpPr>
            <p:spPr>
              <a:xfrm>
                <a:off x="6006900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51"/>
              <p:cNvSpPr/>
              <p:nvPr/>
            </p:nvSpPr>
            <p:spPr>
              <a:xfrm>
                <a:off x="6050125" y="3208700"/>
                <a:ext cx="251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263" extrusionOk="0">
                    <a:moveTo>
                      <a:pt x="0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51"/>
              <p:cNvSpPr/>
              <p:nvPr/>
            </p:nvSpPr>
            <p:spPr>
              <a:xfrm>
                <a:off x="6094725" y="3208700"/>
                <a:ext cx="251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263" extrusionOk="0">
                    <a:moveTo>
                      <a:pt x="0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51"/>
              <p:cNvSpPr/>
              <p:nvPr/>
            </p:nvSpPr>
            <p:spPr>
              <a:xfrm>
                <a:off x="6137925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51"/>
              <p:cNvSpPr/>
              <p:nvPr/>
            </p:nvSpPr>
            <p:spPr>
              <a:xfrm>
                <a:off x="6182525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51"/>
              <p:cNvSpPr/>
              <p:nvPr/>
            </p:nvSpPr>
            <p:spPr>
              <a:xfrm>
                <a:off x="5482150" y="3174550"/>
                <a:ext cx="1459300" cy="144275"/>
              </a:xfrm>
              <a:custGeom>
                <a:avLst/>
                <a:gdLst/>
                <a:ahLst/>
                <a:cxnLst/>
                <a:rect l="l" t="t" r="r" b="b"/>
                <a:pathLst>
                  <a:path w="58372" h="5771" fill="none" extrusionOk="0">
                    <a:moveTo>
                      <a:pt x="1" y="1"/>
                    </a:moveTo>
                    <a:lnTo>
                      <a:pt x="58372" y="1"/>
                    </a:lnTo>
                    <a:lnTo>
                      <a:pt x="58372" y="5771"/>
                    </a:lnTo>
                    <a:lnTo>
                      <a:pt x="1" y="5771"/>
                    </a:lnTo>
                    <a:close/>
                  </a:path>
                </a:pathLst>
              </a:custGeom>
              <a:noFill/>
              <a:ln w="2800" cap="flat" cmpd="sng">
                <a:solidFill>
                  <a:schemeClr val="dk1"/>
                </a:solidFill>
                <a:prstDash val="solid"/>
                <a:miter lim="2787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51"/>
              <p:cNvSpPr/>
              <p:nvPr/>
            </p:nvSpPr>
            <p:spPr>
              <a:xfrm>
                <a:off x="5380425" y="2936225"/>
                <a:ext cx="1648150" cy="505950"/>
              </a:xfrm>
              <a:custGeom>
                <a:avLst/>
                <a:gdLst/>
                <a:ahLst/>
                <a:cxnLst/>
                <a:rect l="l" t="t" r="r" b="b"/>
                <a:pathLst>
                  <a:path w="65926" h="20238" fill="none" extrusionOk="0">
                    <a:moveTo>
                      <a:pt x="0" y="0"/>
                    </a:moveTo>
                    <a:lnTo>
                      <a:pt x="65925" y="0"/>
                    </a:lnTo>
                    <a:lnTo>
                      <a:pt x="65925" y="20238"/>
                    </a:lnTo>
                    <a:lnTo>
                      <a:pt x="0" y="20238"/>
                    </a:lnTo>
                    <a:close/>
                  </a:path>
                </a:pathLst>
              </a:custGeom>
              <a:solidFill>
                <a:schemeClr val="lt1"/>
              </a:solidFill>
              <a:ln w="2100" cap="flat" cmpd="sng">
                <a:solidFill>
                  <a:srgbClr val="000000"/>
                </a:solidFill>
                <a:prstDash val="solid"/>
                <a:miter lim="2787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1" name="Google Shape;1221;p51"/>
            <p:cNvGrpSpPr/>
            <p:nvPr/>
          </p:nvGrpSpPr>
          <p:grpSpPr>
            <a:xfrm>
              <a:off x="7394142" y="4507393"/>
              <a:ext cx="190471" cy="137593"/>
              <a:chOff x="6094725" y="3208700"/>
              <a:chExt cx="112925" cy="81575"/>
            </a:xfrm>
          </p:grpSpPr>
          <p:sp>
            <p:nvSpPr>
              <p:cNvPr id="1222" name="Google Shape;1222;p51"/>
              <p:cNvSpPr/>
              <p:nvPr/>
            </p:nvSpPr>
            <p:spPr>
              <a:xfrm>
                <a:off x="6094725" y="3208700"/>
                <a:ext cx="251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263" extrusionOk="0">
                    <a:moveTo>
                      <a:pt x="0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51"/>
              <p:cNvSpPr/>
              <p:nvPr/>
            </p:nvSpPr>
            <p:spPr>
              <a:xfrm>
                <a:off x="6137925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51"/>
              <p:cNvSpPr/>
              <p:nvPr/>
            </p:nvSpPr>
            <p:spPr>
              <a:xfrm>
                <a:off x="6182525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25" name="Google Shape;1225;p51"/>
          <p:cNvGrpSpPr/>
          <p:nvPr/>
        </p:nvGrpSpPr>
        <p:grpSpPr>
          <a:xfrm>
            <a:off x="6989225" y="667740"/>
            <a:ext cx="882879" cy="243714"/>
            <a:chOff x="7301150" y="922090"/>
            <a:chExt cx="882879" cy="243714"/>
          </a:xfrm>
        </p:grpSpPr>
        <p:sp>
          <p:nvSpPr>
            <p:cNvPr id="1226" name="Google Shape;1226;p51"/>
            <p:cNvSpPr/>
            <p:nvPr/>
          </p:nvSpPr>
          <p:spPr>
            <a:xfrm>
              <a:off x="7937186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0" y="184"/>
                    <a:pt x="0" y="402"/>
                  </a:cubicBezTo>
                  <a:lnTo>
                    <a:pt x="0" y="4340"/>
                  </a:lnTo>
                  <a:cubicBezTo>
                    <a:pt x="0" y="4462"/>
                    <a:pt x="61" y="4576"/>
                    <a:pt x="149" y="4637"/>
                  </a:cubicBezTo>
                  <a:lnTo>
                    <a:pt x="4645" y="140"/>
                  </a:lnTo>
                  <a:cubicBezTo>
                    <a:pt x="4567" y="53"/>
                    <a:pt x="4462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1"/>
            <p:cNvSpPr/>
            <p:nvPr/>
          </p:nvSpPr>
          <p:spPr>
            <a:xfrm>
              <a:off x="7945240" y="927476"/>
              <a:ext cx="238790" cy="237867"/>
            </a:xfrm>
            <a:custGeom>
              <a:avLst/>
              <a:gdLst/>
              <a:ahLst/>
              <a:cxnLst/>
              <a:rect l="l" t="t" r="r" b="b"/>
              <a:pathLst>
                <a:path w="4655" h="4637" extrusionOk="0">
                  <a:moveTo>
                    <a:pt x="4497" y="0"/>
                  </a:moveTo>
                  <a:lnTo>
                    <a:pt x="0" y="4497"/>
                  </a:lnTo>
                  <a:cubicBezTo>
                    <a:pt x="79" y="4584"/>
                    <a:pt x="192" y="4637"/>
                    <a:pt x="306" y="4637"/>
                  </a:cubicBezTo>
                  <a:lnTo>
                    <a:pt x="4253" y="4637"/>
                  </a:lnTo>
                  <a:cubicBezTo>
                    <a:pt x="4471" y="4637"/>
                    <a:pt x="4654" y="4453"/>
                    <a:pt x="4654" y="4235"/>
                  </a:cubicBezTo>
                  <a:lnTo>
                    <a:pt x="4654" y="288"/>
                  </a:lnTo>
                  <a:cubicBezTo>
                    <a:pt x="4654" y="184"/>
                    <a:pt x="4584" y="79"/>
                    <a:pt x="4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1"/>
            <p:cNvSpPr/>
            <p:nvPr/>
          </p:nvSpPr>
          <p:spPr>
            <a:xfrm>
              <a:off x="7940315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2" y="4750"/>
                  </a:lnTo>
                  <a:cubicBezTo>
                    <a:pt x="184" y="4750"/>
                    <a:pt x="0" y="4567"/>
                    <a:pt x="0" y="4349"/>
                  </a:cubicBezTo>
                  <a:lnTo>
                    <a:pt x="0" y="411"/>
                  </a:lnTo>
                  <a:cubicBezTo>
                    <a:pt x="0" y="192"/>
                    <a:pt x="184" y="0"/>
                    <a:pt x="402" y="0"/>
                  </a:cubicBezTo>
                  <a:lnTo>
                    <a:pt x="4349" y="0"/>
                  </a:lnTo>
                  <a:cubicBezTo>
                    <a:pt x="4567" y="0"/>
                    <a:pt x="4750" y="192"/>
                    <a:pt x="4750" y="411"/>
                  </a:cubicBezTo>
                  <a:lnTo>
                    <a:pt x="4750" y="4349"/>
                  </a:lnTo>
                  <a:cubicBezTo>
                    <a:pt x="4750" y="4567"/>
                    <a:pt x="4567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1"/>
            <p:cNvSpPr/>
            <p:nvPr/>
          </p:nvSpPr>
          <p:spPr>
            <a:xfrm>
              <a:off x="7966272" y="948508"/>
              <a:ext cx="191750" cy="192212"/>
            </a:xfrm>
            <a:custGeom>
              <a:avLst/>
              <a:gdLst/>
              <a:ahLst/>
              <a:cxnLst/>
              <a:rect l="l" t="t" r="r" b="b"/>
              <a:pathLst>
                <a:path w="3738" h="3747" extrusionOk="0">
                  <a:moveTo>
                    <a:pt x="359" y="1"/>
                  </a:moveTo>
                  <a:cubicBezTo>
                    <a:pt x="158" y="1"/>
                    <a:pt x="1" y="166"/>
                    <a:pt x="1" y="367"/>
                  </a:cubicBezTo>
                  <a:lnTo>
                    <a:pt x="1" y="3388"/>
                  </a:lnTo>
                  <a:cubicBezTo>
                    <a:pt x="1" y="3581"/>
                    <a:pt x="158" y="3746"/>
                    <a:pt x="359" y="3746"/>
                  </a:cubicBezTo>
                  <a:lnTo>
                    <a:pt x="3380" y="3746"/>
                  </a:lnTo>
                  <a:cubicBezTo>
                    <a:pt x="3581" y="3746"/>
                    <a:pt x="3738" y="3581"/>
                    <a:pt x="3738" y="3388"/>
                  </a:cubicBezTo>
                  <a:lnTo>
                    <a:pt x="3738" y="367"/>
                  </a:lnTo>
                  <a:cubicBezTo>
                    <a:pt x="3738" y="166"/>
                    <a:pt x="3581" y="1"/>
                    <a:pt x="3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1"/>
            <p:cNvSpPr/>
            <p:nvPr/>
          </p:nvSpPr>
          <p:spPr>
            <a:xfrm>
              <a:off x="8016440" y="995086"/>
              <a:ext cx="88745" cy="96798"/>
            </a:xfrm>
            <a:custGeom>
              <a:avLst/>
              <a:gdLst/>
              <a:ahLst/>
              <a:cxnLst/>
              <a:rect l="l" t="t" r="r" b="b"/>
              <a:pathLst>
                <a:path w="1730" h="1887" extrusionOk="0">
                  <a:moveTo>
                    <a:pt x="1398" y="1"/>
                  </a:moveTo>
                  <a:lnTo>
                    <a:pt x="1014" y="498"/>
                  </a:lnTo>
                  <a:cubicBezTo>
                    <a:pt x="952" y="577"/>
                    <a:pt x="909" y="656"/>
                    <a:pt x="865" y="717"/>
                  </a:cubicBezTo>
                  <a:cubicBezTo>
                    <a:pt x="830" y="664"/>
                    <a:pt x="778" y="586"/>
                    <a:pt x="708" y="490"/>
                  </a:cubicBezTo>
                  <a:lnTo>
                    <a:pt x="376" y="9"/>
                  </a:lnTo>
                  <a:lnTo>
                    <a:pt x="79" y="9"/>
                  </a:lnTo>
                  <a:lnTo>
                    <a:pt x="725" y="909"/>
                  </a:lnTo>
                  <a:lnTo>
                    <a:pt x="1" y="1887"/>
                  </a:lnTo>
                  <a:lnTo>
                    <a:pt x="306" y="1887"/>
                  </a:lnTo>
                  <a:lnTo>
                    <a:pt x="778" y="1232"/>
                  </a:lnTo>
                  <a:cubicBezTo>
                    <a:pt x="787" y="1214"/>
                    <a:pt x="821" y="1153"/>
                    <a:pt x="865" y="1092"/>
                  </a:cubicBezTo>
                  <a:cubicBezTo>
                    <a:pt x="900" y="1136"/>
                    <a:pt x="926" y="1171"/>
                    <a:pt x="952" y="1214"/>
                  </a:cubicBezTo>
                  <a:lnTo>
                    <a:pt x="1424" y="1878"/>
                  </a:lnTo>
                  <a:lnTo>
                    <a:pt x="1730" y="1878"/>
                  </a:lnTo>
                  <a:lnTo>
                    <a:pt x="1014" y="883"/>
                  </a:lnTo>
                  <a:lnTo>
                    <a:pt x="16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1"/>
            <p:cNvSpPr/>
            <p:nvPr/>
          </p:nvSpPr>
          <p:spPr>
            <a:xfrm>
              <a:off x="7619142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1" y="184"/>
                    <a:pt x="1" y="402"/>
                  </a:cubicBezTo>
                  <a:lnTo>
                    <a:pt x="1" y="4340"/>
                  </a:lnTo>
                  <a:cubicBezTo>
                    <a:pt x="10" y="4462"/>
                    <a:pt x="62" y="4576"/>
                    <a:pt x="149" y="4637"/>
                  </a:cubicBezTo>
                  <a:lnTo>
                    <a:pt x="4646" y="140"/>
                  </a:lnTo>
                  <a:cubicBezTo>
                    <a:pt x="4567" y="53"/>
                    <a:pt x="4463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1"/>
            <p:cNvSpPr/>
            <p:nvPr/>
          </p:nvSpPr>
          <p:spPr>
            <a:xfrm>
              <a:off x="7627196" y="927476"/>
              <a:ext cx="238790" cy="237867"/>
            </a:xfrm>
            <a:custGeom>
              <a:avLst/>
              <a:gdLst/>
              <a:ahLst/>
              <a:cxnLst/>
              <a:rect l="l" t="t" r="r" b="b"/>
              <a:pathLst>
                <a:path w="4655" h="4637" extrusionOk="0">
                  <a:moveTo>
                    <a:pt x="4498" y="0"/>
                  </a:moveTo>
                  <a:lnTo>
                    <a:pt x="1" y="4497"/>
                  </a:lnTo>
                  <a:cubicBezTo>
                    <a:pt x="80" y="4584"/>
                    <a:pt x="193" y="4637"/>
                    <a:pt x="307" y="4637"/>
                  </a:cubicBezTo>
                  <a:lnTo>
                    <a:pt x="4244" y="4637"/>
                  </a:lnTo>
                  <a:cubicBezTo>
                    <a:pt x="4463" y="4637"/>
                    <a:pt x="4655" y="4453"/>
                    <a:pt x="4655" y="4235"/>
                  </a:cubicBezTo>
                  <a:lnTo>
                    <a:pt x="4655" y="288"/>
                  </a:lnTo>
                  <a:cubicBezTo>
                    <a:pt x="4655" y="184"/>
                    <a:pt x="4585" y="79"/>
                    <a:pt x="4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1"/>
            <p:cNvSpPr/>
            <p:nvPr/>
          </p:nvSpPr>
          <p:spPr>
            <a:xfrm>
              <a:off x="7622271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3" y="4750"/>
                  </a:lnTo>
                  <a:cubicBezTo>
                    <a:pt x="184" y="4750"/>
                    <a:pt x="1" y="4567"/>
                    <a:pt x="1" y="4349"/>
                  </a:cubicBezTo>
                  <a:lnTo>
                    <a:pt x="1" y="411"/>
                  </a:lnTo>
                  <a:cubicBezTo>
                    <a:pt x="1" y="192"/>
                    <a:pt x="184" y="0"/>
                    <a:pt x="403" y="0"/>
                  </a:cubicBezTo>
                  <a:lnTo>
                    <a:pt x="4349" y="0"/>
                  </a:lnTo>
                  <a:cubicBezTo>
                    <a:pt x="4568" y="0"/>
                    <a:pt x="4751" y="192"/>
                    <a:pt x="4751" y="411"/>
                  </a:cubicBezTo>
                  <a:lnTo>
                    <a:pt x="4751" y="4349"/>
                  </a:lnTo>
                  <a:cubicBezTo>
                    <a:pt x="4751" y="4567"/>
                    <a:pt x="4568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1"/>
            <p:cNvSpPr/>
            <p:nvPr/>
          </p:nvSpPr>
          <p:spPr>
            <a:xfrm>
              <a:off x="7648279" y="948508"/>
              <a:ext cx="191750" cy="192212"/>
            </a:xfrm>
            <a:custGeom>
              <a:avLst/>
              <a:gdLst/>
              <a:ahLst/>
              <a:cxnLst/>
              <a:rect l="l" t="t" r="r" b="b"/>
              <a:pathLst>
                <a:path w="3738" h="3747" extrusionOk="0">
                  <a:moveTo>
                    <a:pt x="358" y="1"/>
                  </a:moveTo>
                  <a:cubicBezTo>
                    <a:pt x="158" y="1"/>
                    <a:pt x="0" y="166"/>
                    <a:pt x="0" y="367"/>
                  </a:cubicBezTo>
                  <a:lnTo>
                    <a:pt x="0" y="3388"/>
                  </a:lnTo>
                  <a:cubicBezTo>
                    <a:pt x="0" y="3581"/>
                    <a:pt x="158" y="3746"/>
                    <a:pt x="358" y="3746"/>
                  </a:cubicBezTo>
                  <a:lnTo>
                    <a:pt x="3379" y="3746"/>
                  </a:lnTo>
                  <a:cubicBezTo>
                    <a:pt x="3580" y="3746"/>
                    <a:pt x="3737" y="3581"/>
                    <a:pt x="3737" y="3388"/>
                  </a:cubicBezTo>
                  <a:lnTo>
                    <a:pt x="3737" y="367"/>
                  </a:lnTo>
                  <a:cubicBezTo>
                    <a:pt x="3737" y="166"/>
                    <a:pt x="3580" y="1"/>
                    <a:pt x="3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1"/>
            <p:cNvSpPr/>
            <p:nvPr/>
          </p:nvSpPr>
          <p:spPr>
            <a:xfrm>
              <a:off x="7682751" y="980312"/>
              <a:ext cx="127731" cy="127731"/>
            </a:xfrm>
            <a:custGeom>
              <a:avLst/>
              <a:gdLst/>
              <a:ahLst/>
              <a:cxnLst/>
              <a:rect l="l" t="t" r="r" b="b"/>
              <a:pathLst>
                <a:path w="2490" h="2490" fill="none" extrusionOk="0">
                  <a:moveTo>
                    <a:pt x="2253" y="2489"/>
                  </a:moveTo>
                  <a:lnTo>
                    <a:pt x="245" y="2489"/>
                  </a:lnTo>
                  <a:cubicBezTo>
                    <a:pt x="114" y="2489"/>
                    <a:pt x="1" y="2384"/>
                    <a:pt x="1" y="2253"/>
                  </a:cubicBezTo>
                  <a:lnTo>
                    <a:pt x="1" y="245"/>
                  </a:lnTo>
                  <a:cubicBezTo>
                    <a:pt x="1" y="114"/>
                    <a:pt x="114" y="0"/>
                    <a:pt x="245" y="0"/>
                  </a:cubicBezTo>
                  <a:lnTo>
                    <a:pt x="2253" y="0"/>
                  </a:lnTo>
                  <a:cubicBezTo>
                    <a:pt x="2384" y="0"/>
                    <a:pt x="2489" y="114"/>
                    <a:pt x="2489" y="245"/>
                  </a:cubicBezTo>
                  <a:lnTo>
                    <a:pt x="2489" y="2253"/>
                  </a:lnTo>
                  <a:cubicBezTo>
                    <a:pt x="2489" y="2384"/>
                    <a:pt x="2384" y="2489"/>
                    <a:pt x="2253" y="2489"/>
                  </a:cubicBezTo>
                  <a:close/>
                </a:path>
              </a:pathLst>
            </a:custGeom>
            <a:noFill/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1"/>
            <p:cNvSpPr/>
            <p:nvPr/>
          </p:nvSpPr>
          <p:spPr>
            <a:xfrm>
              <a:off x="7682751" y="980774"/>
              <a:ext cx="127731" cy="36780"/>
            </a:xfrm>
            <a:custGeom>
              <a:avLst/>
              <a:gdLst/>
              <a:ahLst/>
              <a:cxnLst/>
              <a:rect l="l" t="t" r="r" b="b"/>
              <a:pathLst>
                <a:path w="2490" h="717" extrusionOk="0">
                  <a:moveTo>
                    <a:pt x="245" y="0"/>
                  </a:moveTo>
                  <a:lnTo>
                    <a:pt x="36" y="114"/>
                  </a:lnTo>
                  <a:lnTo>
                    <a:pt x="1" y="716"/>
                  </a:lnTo>
                  <a:lnTo>
                    <a:pt x="2489" y="716"/>
                  </a:lnTo>
                  <a:lnTo>
                    <a:pt x="2489" y="236"/>
                  </a:lnTo>
                  <a:lnTo>
                    <a:pt x="2411" y="61"/>
                  </a:ln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1"/>
            <p:cNvSpPr/>
            <p:nvPr/>
          </p:nvSpPr>
          <p:spPr>
            <a:xfrm>
              <a:off x="7301150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0" y="184"/>
                    <a:pt x="0" y="402"/>
                  </a:cubicBezTo>
                  <a:lnTo>
                    <a:pt x="0" y="4340"/>
                  </a:lnTo>
                  <a:cubicBezTo>
                    <a:pt x="9" y="4462"/>
                    <a:pt x="62" y="4576"/>
                    <a:pt x="149" y="4637"/>
                  </a:cubicBezTo>
                  <a:lnTo>
                    <a:pt x="4646" y="140"/>
                  </a:lnTo>
                  <a:cubicBezTo>
                    <a:pt x="4567" y="53"/>
                    <a:pt x="4462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1"/>
            <p:cNvSpPr/>
            <p:nvPr/>
          </p:nvSpPr>
          <p:spPr>
            <a:xfrm>
              <a:off x="7310127" y="927476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497" y="0"/>
                  </a:moveTo>
                  <a:lnTo>
                    <a:pt x="0" y="4497"/>
                  </a:lnTo>
                  <a:cubicBezTo>
                    <a:pt x="70" y="4584"/>
                    <a:pt x="183" y="4637"/>
                    <a:pt x="306" y="4637"/>
                  </a:cubicBezTo>
                  <a:lnTo>
                    <a:pt x="4244" y="4637"/>
                  </a:lnTo>
                  <a:cubicBezTo>
                    <a:pt x="4462" y="4637"/>
                    <a:pt x="4645" y="4453"/>
                    <a:pt x="4645" y="4235"/>
                  </a:cubicBezTo>
                  <a:lnTo>
                    <a:pt x="4645" y="288"/>
                  </a:lnTo>
                  <a:cubicBezTo>
                    <a:pt x="4636" y="184"/>
                    <a:pt x="4584" y="79"/>
                    <a:pt x="4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1"/>
            <p:cNvSpPr/>
            <p:nvPr/>
          </p:nvSpPr>
          <p:spPr>
            <a:xfrm>
              <a:off x="7304279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2" y="4750"/>
                  </a:lnTo>
                  <a:cubicBezTo>
                    <a:pt x="184" y="4750"/>
                    <a:pt x="1" y="4567"/>
                    <a:pt x="1" y="4349"/>
                  </a:cubicBezTo>
                  <a:lnTo>
                    <a:pt x="1" y="411"/>
                  </a:lnTo>
                  <a:cubicBezTo>
                    <a:pt x="1" y="192"/>
                    <a:pt x="184" y="0"/>
                    <a:pt x="402" y="0"/>
                  </a:cubicBezTo>
                  <a:lnTo>
                    <a:pt x="4349" y="0"/>
                  </a:lnTo>
                  <a:cubicBezTo>
                    <a:pt x="4567" y="0"/>
                    <a:pt x="4750" y="192"/>
                    <a:pt x="4750" y="411"/>
                  </a:cubicBezTo>
                  <a:lnTo>
                    <a:pt x="4750" y="4349"/>
                  </a:lnTo>
                  <a:cubicBezTo>
                    <a:pt x="4750" y="4567"/>
                    <a:pt x="4567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1"/>
            <p:cNvSpPr/>
            <p:nvPr/>
          </p:nvSpPr>
          <p:spPr>
            <a:xfrm>
              <a:off x="7330236" y="948508"/>
              <a:ext cx="192673" cy="192212"/>
            </a:xfrm>
            <a:custGeom>
              <a:avLst/>
              <a:gdLst/>
              <a:ahLst/>
              <a:cxnLst/>
              <a:rect l="l" t="t" r="r" b="b"/>
              <a:pathLst>
                <a:path w="3756" h="3747" extrusionOk="0">
                  <a:moveTo>
                    <a:pt x="359" y="1"/>
                  </a:moveTo>
                  <a:cubicBezTo>
                    <a:pt x="158" y="1"/>
                    <a:pt x="1" y="166"/>
                    <a:pt x="1" y="367"/>
                  </a:cubicBezTo>
                  <a:lnTo>
                    <a:pt x="1" y="3388"/>
                  </a:lnTo>
                  <a:cubicBezTo>
                    <a:pt x="1" y="3581"/>
                    <a:pt x="158" y="3746"/>
                    <a:pt x="359" y="3746"/>
                  </a:cubicBezTo>
                  <a:lnTo>
                    <a:pt x="3380" y="3746"/>
                  </a:lnTo>
                  <a:cubicBezTo>
                    <a:pt x="3590" y="3746"/>
                    <a:pt x="3756" y="3581"/>
                    <a:pt x="3738" y="3388"/>
                  </a:cubicBezTo>
                  <a:lnTo>
                    <a:pt x="3738" y="367"/>
                  </a:lnTo>
                  <a:cubicBezTo>
                    <a:pt x="3738" y="166"/>
                    <a:pt x="3581" y="1"/>
                    <a:pt x="3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1"/>
            <p:cNvSpPr/>
            <p:nvPr/>
          </p:nvSpPr>
          <p:spPr>
            <a:xfrm>
              <a:off x="7364297" y="1100347"/>
              <a:ext cx="121421" cy="14825"/>
            </a:xfrm>
            <a:custGeom>
              <a:avLst/>
              <a:gdLst/>
              <a:ahLst/>
              <a:cxnLst/>
              <a:rect l="l" t="t" r="r" b="b"/>
              <a:pathLst>
                <a:path w="2367" h="289" extrusionOk="0">
                  <a:moveTo>
                    <a:pt x="1" y="1"/>
                  </a:moveTo>
                  <a:lnTo>
                    <a:pt x="1" y="289"/>
                  </a:lnTo>
                  <a:lnTo>
                    <a:pt x="2367" y="289"/>
                  </a:lnTo>
                  <a:lnTo>
                    <a:pt x="2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1903;p64">
            <a:extLst>
              <a:ext uri="{FF2B5EF4-FFF2-40B4-BE49-F238E27FC236}">
                <a16:creationId xmlns:a16="http://schemas.microsoft.com/office/drawing/2014/main" id="{5E25FDBE-DBBD-57D2-C36A-A1E6246119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4321" y="517817"/>
            <a:ext cx="4342243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bg1"/>
                </a:solidFill>
              </a:rPr>
              <a:t>Demonstration</a:t>
            </a:r>
            <a:endParaRPr sz="2500" dirty="0">
              <a:solidFill>
                <a:schemeClr val="bg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D05C72D-BA7B-89EA-0AED-0CE4192FE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234" y="1870298"/>
            <a:ext cx="3188054" cy="203958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230DE91-A222-1F11-7869-0CE9CAB81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581" y="1870298"/>
            <a:ext cx="3200107" cy="2039586"/>
          </a:xfrm>
          <a:prstGeom prst="rect">
            <a:avLst/>
          </a:prstGeom>
        </p:spPr>
      </p:pic>
      <p:sp>
        <p:nvSpPr>
          <p:cNvPr id="11" name="Google Shape;1903;p64">
            <a:extLst>
              <a:ext uri="{FF2B5EF4-FFF2-40B4-BE49-F238E27FC236}">
                <a16:creationId xmlns:a16="http://schemas.microsoft.com/office/drawing/2014/main" id="{14D13F92-C0E3-4F83-C098-E92B5EEDD070}"/>
              </a:ext>
            </a:extLst>
          </p:cNvPr>
          <p:cNvSpPr txBox="1">
            <a:spLocks/>
          </p:cNvSpPr>
          <p:nvPr/>
        </p:nvSpPr>
        <p:spPr>
          <a:xfrm>
            <a:off x="1272945" y="1011334"/>
            <a:ext cx="6590644" cy="33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56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" sz="1100" dirty="0">
                <a:solidFill>
                  <a:schemeClr val="tx1"/>
                </a:solidFill>
              </a:rPr>
              <a:t>Chat page</a:t>
            </a:r>
            <a:endParaRPr lang="en" sz="2500" dirty="0">
              <a:solidFill>
                <a:schemeClr val="tx1"/>
              </a:solidFill>
            </a:endParaRPr>
          </a:p>
        </p:txBody>
      </p:sp>
      <p:sp>
        <p:nvSpPr>
          <p:cNvPr id="12" name="Google Shape;1903;p64">
            <a:extLst>
              <a:ext uri="{FF2B5EF4-FFF2-40B4-BE49-F238E27FC236}">
                <a16:creationId xmlns:a16="http://schemas.microsoft.com/office/drawing/2014/main" id="{0761C939-4DBF-8ED0-6374-D9604B0F6374}"/>
              </a:ext>
            </a:extLst>
          </p:cNvPr>
          <p:cNvSpPr txBox="1">
            <a:spLocks/>
          </p:cNvSpPr>
          <p:nvPr/>
        </p:nvSpPr>
        <p:spPr>
          <a:xfrm>
            <a:off x="1318396" y="1388524"/>
            <a:ext cx="3188055" cy="454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56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" sz="900" dirty="0">
                <a:solidFill>
                  <a:schemeClr val="tx1"/>
                </a:solidFill>
              </a:rPr>
              <a:t>User chats (admin view)</a:t>
            </a:r>
            <a:endParaRPr lang="en" sz="1800" dirty="0">
              <a:solidFill>
                <a:schemeClr val="tx1"/>
              </a:solidFill>
            </a:endParaRPr>
          </a:p>
        </p:txBody>
      </p:sp>
      <p:sp>
        <p:nvSpPr>
          <p:cNvPr id="13" name="Google Shape;1903;p64">
            <a:extLst>
              <a:ext uri="{FF2B5EF4-FFF2-40B4-BE49-F238E27FC236}">
                <a16:creationId xmlns:a16="http://schemas.microsoft.com/office/drawing/2014/main" id="{51D9EA54-254E-A78A-32DF-05268EE230B8}"/>
              </a:ext>
            </a:extLst>
          </p:cNvPr>
          <p:cNvSpPr txBox="1">
            <a:spLocks/>
          </p:cNvSpPr>
          <p:nvPr/>
        </p:nvSpPr>
        <p:spPr>
          <a:xfrm>
            <a:off x="4567888" y="1390375"/>
            <a:ext cx="3188055" cy="454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56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" sz="900" dirty="0">
                <a:solidFill>
                  <a:schemeClr val="tx1"/>
                </a:solidFill>
              </a:rPr>
              <a:t>Common chat</a:t>
            </a:r>
            <a:endParaRPr lang="e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728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51"/>
          <p:cNvGrpSpPr/>
          <p:nvPr/>
        </p:nvGrpSpPr>
        <p:grpSpPr>
          <a:xfrm>
            <a:off x="1040806" y="584391"/>
            <a:ext cx="7062703" cy="4000719"/>
            <a:chOff x="2974275" y="1679475"/>
            <a:chExt cx="2027473" cy="2041808"/>
          </a:xfrm>
        </p:grpSpPr>
        <p:sp>
          <p:nvSpPr>
            <p:cNvPr id="1172" name="Google Shape;1172;p51"/>
            <p:cNvSpPr/>
            <p:nvPr/>
          </p:nvSpPr>
          <p:spPr>
            <a:xfrm>
              <a:off x="2999798" y="1706121"/>
              <a:ext cx="2001950" cy="2015163"/>
            </a:xfrm>
            <a:custGeom>
              <a:avLst/>
              <a:gdLst/>
              <a:ahLst/>
              <a:cxnLst/>
              <a:rect l="l" t="t" r="r" b="b"/>
              <a:pathLst>
                <a:path w="80078" h="80078" extrusionOk="0">
                  <a:moveTo>
                    <a:pt x="1" y="0"/>
                  </a:moveTo>
                  <a:lnTo>
                    <a:pt x="1" y="80078"/>
                  </a:lnTo>
                  <a:lnTo>
                    <a:pt x="80078" y="80078"/>
                  </a:lnTo>
                  <a:lnTo>
                    <a:pt x="800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1"/>
            <p:cNvSpPr/>
            <p:nvPr/>
          </p:nvSpPr>
          <p:spPr>
            <a:xfrm>
              <a:off x="2974275" y="1679475"/>
              <a:ext cx="2002175" cy="2001975"/>
            </a:xfrm>
            <a:custGeom>
              <a:avLst/>
              <a:gdLst/>
              <a:ahLst/>
              <a:cxnLst/>
              <a:rect l="l" t="t" r="r" b="b"/>
              <a:pathLst>
                <a:path w="80087" h="80079" extrusionOk="0">
                  <a:moveTo>
                    <a:pt x="0" y="1"/>
                  </a:moveTo>
                  <a:lnTo>
                    <a:pt x="0" y="80078"/>
                  </a:lnTo>
                  <a:lnTo>
                    <a:pt x="80086" y="80078"/>
                  </a:lnTo>
                  <a:lnTo>
                    <a:pt x="800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1"/>
            <p:cNvSpPr/>
            <p:nvPr/>
          </p:nvSpPr>
          <p:spPr>
            <a:xfrm>
              <a:off x="2974275" y="3667225"/>
              <a:ext cx="2002175" cy="14225"/>
            </a:xfrm>
            <a:custGeom>
              <a:avLst/>
              <a:gdLst/>
              <a:ahLst/>
              <a:cxnLst/>
              <a:rect l="l" t="t" r="r" b="b"/>
              <a:pathLst>
                <a:path w="80087" h="569" extrusionOk="0">
                  <a:moveTo>
                    <a:pt x="0" y="1"/>
                  </a:moveTo>
                  <a:lnTo>
                    <a:pt x="0" y="568"/>
                  </a:lnTo>
                  <a:lnTo>
                    <a:pt x="80086" y="568"/>
                  </a:lnTo>
                  <a:lnTo>
                    <a:pt x="800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1"/>
            <p:cNvSpPr/>
            <p:nvPr/>
          </p:nvSpPr>
          <p:spPr>
            <a:xfrm>
              <a:off x="4962225" y="1679475"/>
              <a:ext cx="14225" cy="2001975"/>
            </a:xfrm>
            <a:custGeom>
              <a:avLst/>
              <a:gdLst/>
              <a:ahLst/>
              <a:cxnLst/>
              <a:rect l="l" t="t" r="r" b="b"/>
              <a:pathLst>
                <a:path w="569" h="80079" extrusionOk="0">
                  <a:moveTo>
                    <a:pt x="568" y="1"/>
                  </a:moveTo>
                  <a:lnTo>
                    <a:pt x="1" y="568"/>
                  </a:lnTo>
                  <a:lnTo>
                    <a:pt x="1" y="80078"/>
                  </a:lnTo>
                  <a:lnTo>
                    <a:pt x="568" y="80078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1"/>
            <p:cNvSpPr/>
            <p:nvPr/>
          </p:nvSpPr>
          <p:spPr>
            <a:xfrm>
              <a:off x="2975150" y="1679475"/>
              <a:ext cx="14200" cy="2001975"/>
            </a:xfrm>
            <a:custGeom>
              <a:avLst/>
              <a:gdLst/>
              <a:ahLst/>
              <a:cxnLst/>
              <a:rect l="l" t="t" r="r" b="b"/>
              <a:pathLst>
                <a:path w="568" h="80079" extrusionOk="0">
                  <a:moveTo>
                    <a:pt x="0" y="1"/>
                  </a:moveTo>
                  <a:lnTo>
                    <a:pt x="0" y="80078"/>
                  </a:lnTo>
                  <a:lnTo>
                    <a:pt x="568" y="80078"/>
                  </a:lnTo>
                  <a:lnTo>
                    <a:pt x="568" y="5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1"/>
            <p:cNvSpPr/>
            <p:nvPr/>
          </p:nvSpPr>
          <p:spPr>
            <a:xfrm>
              <a:off x="2974275" y="1679475"/>
              <a:ext cx="2002175" cy="2001975"/>
            </a:xfrm>
            <a:custGeom>
              <a:avLst/>
              <a:gdLst/>
              <a:ahLst/>
              <a:cxnLst/>
              <a:rect l="l" t="t" r="r" b="b"/>
              <a:pathLst>
                <a:path w="80087" h="80079" fill="none" extrusionOk="0">
                  <a:moveTo>
                    <a:pt x="0" y="1"/>
                  </a:moveTo>
                  <a:lnTo>
                    <a:pt x="80086" y="1"/>
                  </a:lnTo>
                  <a:lnTo>
                    <a:pt x="80086" y="80078"/>
                  </a:lnTo>
                  <a:lnTo>
                    <a:pt x="0" y="80078"/>
                  </a:lnTo>
                  <a:close/>
                </a:path>
              </a:pathLst>
            </a:custGeom>
            <a:noFill/>
            <a:ln w="3050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1"/>
            <p:cNvSpPr/>
            <p:nvPr/>
          </p:nvSpPr>
          <p:spPr>
            <a:xfrm>
              <a:off x="2989325" y="1693675"/>
              <a:ext cx="1972925" cy="194300"/>
            </a:xfrm>
            <a:custGeom>
              <a:avLst/>
              <a:gdLst/>
              <a:ahLst/>
              <a:cxnLst/>
              <a:rect l="l" t="t" r="r" b="b"/>
              <a:pathLst>
                <a:path w="78917" h="7772" extrusionOk="0">
                  <a:moveTo>
                    <a:pt x="1" y="0"/>
                  </a:moveTo>
                  <a:lnTo>
                    <a:pt x="78917" y="0"/>
                  </a:lnTo>
                  <a:lnTo>
                    <a:pt x="78917" y="7772"/>
                  </a:lnTo>
                  <a:lnTo>
                    <a:pt x="1" y="777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1"/>
            <p:cNvSpPr/>
            <p:nvPr/>
          </p:nvSpPr>
          <p:spPr>
            <a:xfrm>
              <a:off x="2989325" y="1898200"/>
              <a:ext cx="1972925" cy="10525"/>
            </a:xfrm>
            <a:custGeom>
              <a:avLst/>
              <a:gdLst/>
              <a:ahLst/>
              <a:cxnLst/>
              <a:rect l="l" t="t" r="r" b="b"/>
              <a:pathLst>
                <a:path w="78917" h="421" extrusionOk="0">
                  <a:moveTo>
                    <a:pt x="1" y="1"/>
                  </a:moveTo>
                  <a:lnTo>
                    <a:pt x="1" y="420"/>
                  </a:lnTo>
                  <a:lnTo>
                    <a:pt x="78917" y="420"/>
                  </a:lnTo>
                  <a:lnTo>
                    <a:pt x="789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1"/>
            <p:cNvSpPr/>
            <p:nvPr/>
          </p:nvSpPr>
          <p:spPr>
            <a:xfrm>
              <a:off x="2989325" y="1887725"/>
              <a:ext cx="1972925" cy="10500"/>
            </a:xfrm>
            <a:custGeom>
              <a:avLst/>
              <a:gdLst/>
              <a:ahLst/>
              <a:cxnLst/>
              <a:rect l="l" t="t" r="r" b="b"/>
              <a:pathLst>
                <a:path w="78917" h="420" extrusionOk="0">
                  <a:moveTo>
                    <a:pt x="1" y="1"/>
                  </a:moveTo>
                  <a:lnTo>
                    <a:pt x="1" y="420"/>
                  </a:lnTo>
                  <a:lnTo>
                    <a:pt x="78917" y="420"/>
                  </a:lnTo>
                  <a:lnTo>
                    <a:pt x="78917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1"/>
            <p:cNvSpPr/>
            <p:nvPr/>
          </p:nvSpPr>
          <p:spPr>
            <a:xfrm>
              <a:off x="3038554" y="2061529"/>
              <a:ext cx="1896464" cy="1452896"/>
            </a:xfrm>
            <a:custGeom>
              <a:avLst/>
              <a:gdLst/>
              <a:ahLst/>
              <a:cxnLst/>
              <a:rect l="l" t="t" r="r" b="b"/>
              <a:pathLst>
                <a:path w="71356" h="59411" extrusionOk="0">
                  <a:moveTo>
                    <a:pt x="71355" y="0"/>
                  </a:moveTo>
                  <a:lnTo>
                    <a:pt x="70657" y="481"/>
                  </a:lnTo>
                  <a:lnTo>
                    <a:pt x="70657" y="58921"/>
                  </a:lnTo>
                  <a:lnTo>
                    <a:pt x="717" y="58921"/>
                  </a:lnTo>
                  <a:lnTo>
                    <a:pt x="1" y="59410"/>
                  </a:lnTo>
                  <a:lnTo>
                    <a:pt x="71355" y="59410"/>
                  </a:lnTo>
                  <a:lnTo>
                    <a:pt x="71355" y="0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1"/>
            <p:cNvSpPr/>
            <p:nvPr/>
          </p:nvSpPr>
          <p:spPr>
            <a:xfrm>
              <a:off x="3038554" y="2069280"/>
              <a:ext cx="1898783" cy="1442351"/>
            </a:xfrm>
            <a:custGeom>
              <a:avLst/>
              <a:gdLst/>
              <a:ahLst/>
              <a:cxnLst/>
              <a:rect l="l" t="t" r="r" b="b"/>
              <a:pathLst>
                <a:path w="71356" h="59411" extrusionOk="0">
                  <a:moveTo>
                    <a:pt x="1" y="0"/>
                  </a:moveTo>
                  <a:lnTo>
                    <a:pt x="1" y="59410"/>
                  </a:lnTo>
                  <a:lnTo>
                    <a:pt x="717" y="58930"/>
                  </a:lnTo>
                  <a:lnTo>
                    <a:pt x="717" y="498"/>
                  </a:lnTo>
                  <a:lnTo>
                    <a:pt x="70657" y="498"/>
                  </a:lnTo>
                  <a:lnTo>
                    <a:pt x="713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4" name="Google Shape;1184;p51"/>
          <p:cNvGrpSpPr/>
          <p:nvPr/>
        </p:nvGrpSpPr>
        <p:grpSpPr>
          <a:xfrm>
            <a:off x="516708" y="3971609"/>
            <a:ext cx="2779935" cy="853386"/>
            <a:chOff x="5964258" y="4047809"/>
            <a:chExt cx="2779935" cy="853386"/>
          </a:xfrm>
        </p:grpSpPr>
        <p:grpSp>
          <p:nvGrpSpPr>
            <p:cNvPr id="1185" name="Google Shape;1185;p51"/>
            <p:cNvGrpSpPr/>
            <p:nvPr/>
          </p:nvGrpSpPr>
          <p:grpSpPr>
            <a:xfrm>
              <a:off x="5964258" y="4047809"/>
              <a:ext cx="2779935" cy="853386"/>
              <a:chOff x="5380425" y="2936225"/>
              <a:chExt cx="1648150" cy="505950"/>
            </a:xfrm>
          </p:grpSpPr>
          <p:sp>
            <p:nvSpPr>
              <p:cNvPr id="1186" name="Google Shape;1186;p51"/>
              <p:cNvSpPr/>
              <p:nvPr/>
            </p:nvSpPr>
            <p:spPr>
              <a:xfrm>
                <a:off x="5380425" y="2936225"/>
                <a:ext cx="1648150" cy="505950"/>
              </a:xfrm>
              <a:custGeom>
                <a:avLst/>
                <a:gdLst/>
                <a:ahLst/>
                <a:cxnLst/>
                <a:rect l="l" t="t" r="r" b="b"/>
                <a:pathLst>
                  <a:path w="65926" h="20238" extrusionOk="0">
                    <a:moveTo>
                      <a:pt x="0" y="0"/>
                    </a:moveTo>
                    <a:lnTo>
                      <a:pt x="0" y="20238"/>
                    </a:lnTo>
                    <a:lnTo>
                      <a:pt x="65925" y="20238"/>
                    </a:lnTo>
                    <a:lnTo>
                      <a:pt x="65925" y="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ffectLst>
                <a:outerShdw dist="38100" dir="3000000" algn="bl" rotWithShape="0">
                  <a:srgbClr val="000000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51"/>
              <p:cNvSpPr/>
              <p:nvPr/>
            </p:nvSpPr>
            <p:spPr>
              <a:xfrm>
                <a:off x="5380425" y="2936225"/>
                <a:ext cx="16481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65926" h="335" extrusionOk="0">
                    <a:moveTo>
                      <a:pt x="0" y="0"/>
                    </a:moveTo>
                    <a:lnTo>
                      <a:pt x="0" y="335"/>
                    </a:lnTo>
                    <a:lnTo>
                      <a:pt x="65925" y="335"/>
                    </a:lnTo>
                    <a:lnTo>
                      <a:pt x="65925" y="0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51"/>
              <p:cNvSpPr/>
              <p:nvPr/>
            </p:nvSpPr>
            <p:spPr>
              <a:xfrm>
                <a:off x="5380425" y="3433100"/>
                <a:ext cx="1648150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65926" h="363" extrusionOk="0">
                    <a:moveTo>
                      <a:pt x="0" y="0"/>
                    </a:moveTo>
                    <a:lnTo>
                      <a:pt x="0" y="363"/>
                    </a:lnTo>
                    <a:lnTo>
                      <a:pt x="65925" y="363"/>
                    </a:lnTo>
                    <a:lnTo>
                      <a:pt x="65925" y="0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51"/>
              <p:cNvSpPr/>
              <p:nvPr/>
            </p:nvSpPr>
            <p:spPr>
              <a:xfrm>
                <a:off x="7020875" y="2936225"/>
                <a:ext cx="7700" cy="50595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0238" extrusionOk="0">
                    <a:moveTo>
                      <a:pt x="307" y="0"/>
                    </a:moveTo>
                    <a:lnTo>
                      <a:pt x="1" y="335"/>
                    </a:lnTo>
                    <a:lnTo>
                      <a:pt x="1" y="20238"/>
                    </a:lnTo>
                    <a:lnTo>
                      <a:pt x="307" y="20238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51"/>
              <p:cNvSpPr/>
              <p:nvPr/>
            </p:nvSpPr>
            <p:spPr>
              <a:xfrm>
                <a:off x="5380425" y="2936225"/>
                <a:ext cx="8375" cy="5052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0210" extrusionOk="0">
                    <a:moveTo>
                      <a:pt x="0" y="0"/>
                    </a:moveTo>
                    <a:lnTo>
                      <a:pt x="0" y="20210"/>
                    </a:lnTo>
                    <a:lnTo>
                      <a:pt x="335" y="19875"/>
                    </a:lnTo>
                    <a:lnTo>
                      <a:pt x="335" y="3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51"/>
              <p:cNvSpPr/>
              <p:nvPr/>
            </p:nvSpPr>
            <p:spPr>
              <a:xfrm>
                <a:off x="5388775" y="2944575"/>
                <a:ext cx="1632125" cy="86450"/>
              </a:xfrm>
              <a:custGeom>
                <a:avLst/>
                <a:gdLst/>
                <a:ahLst/>
                <a:cxnLst/>
                <a:rect l="l" t="t" r="r" b="b"/>
                <a:pathLst>
                  <a:path w="65285" h="3458" extrusionOk="0">
                    <a:moveTo>
                      <a:pt x="1" y="1"/>
                    </a:moveTo>
                    <a:lnTo>
                      <a:pt x="65285" y="1"/>
                    </a:lnTo>
                    <a:lnTo>
                      <a:pt x="65285" y="3457"/>
                    </a:lnTo>
                    <a:lnTo>
                      <a:pt x="1" y="345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51"/>
              <p:cNvSpPr/>
              <p:nvPr/>
            </p:nvSpPr>
            <p:spPr>
              <a:xfrm>
                <a:off x="5388775" y="3035175"/>
                <a:ext cx="163072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65229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65229" y="168"/>
                    </a:lnTo>
                    <a:lnTo>
                      <a:pt x="65229" y="1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51"/>
              <p:cNvSpPr/>
              <p:nvPr/>
            </p:nvSpPr>
            <p:spPr>
              <a:xfrm>
                <a:off x="5388775" y="3031000"/>
                <a:ext cx="163072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65229" h="168" extrusionOk="0">
                    <a:moveTo>
                      <a:pt x="1" y="0"/>
                    </a:moveTo>
                    <a:lnTo>
                      <a:pt x="1" y="168"/>
                    </a:lnTo>
                    <a:lnTo>
                      <a:pt x="65229" y="168"/>
                    </a:lnTo>
                    <a:lnTo>
                      <a:pt x="6522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51"/>
              <p:cNvSpPr/>
              <p:nvPr/>
            </p:nvSpPr>
            <p:spPr>
              <a:xfrm>
                <a:off x="6935850" y="2962000"/>
                <a:ext cx="50900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036" extrusionOk="0">
                    <a:moveTo>
                      <a:pt x="196" y="1"/>
                    </a:moveTo>
                    <a:cubicBezTo>
                      <a:pt x="84" y="1"/>
                      <a:pt x="1" y="84"/>
                      <a:pt x="1" y="168"/>
                    </a:cubicBezTo>
                    <a:lnTo>
                      <a:pt x="1" y="1896"/>
                    </a:lnTo>
                    <a:cubicBezTo>
                      <a:pt x="1" y="1952"/>
                      <a:pt x="57" y="1980"/>
                      <a:pt x="84" y="2036"/>
                    </a:cubicBezTo>
                    <a:lnTo>
                      <a:pt x="2036" y="84"/>
                    </a:lnTo>
                    <a:cubicBezTo>
                      <a:pt x="2008" y="29"/>
                      <a:pt x="1952" y="1"/>
                      <a:pt x="1896" y="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51"/>
              <p:cNvSpPr/>
              <p:nvPr/>
            </p:nvSpPr>
            <p:spPr>
              <a:xfrm>
                <a:off x="6937950" y="2962700"/>
                <a:ext cx="50200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36" extrusionOk="0">
                    <a:moveTo>
                      <a:pt x="1952" y="1"/>
                    </a:moveTo>
                    <a:lnTo>
                      <a:pt x="0" y="1952"/>
                    </a:lnTo>
                    <a:cubicBezTo>
                      <a:pt x="28" y="2008"/>
                      <a:pt x="56" y="2036"/>
                      <a:pt x="140" y="2036"/>
                    </a:cubicBezTo>
                    <a:lnTo>
                      <a:pt x="1840" y="2036"/>
                    </a:lnTo>
                    <a:cubicBezTo>
                      <a:pt x="1952" y="2036"/>
                      <a:pt x="2007" y="1952"/>
                      <a:pt x="2007" y="1868"/>
                    </a:cubicBezTo>
                    <a:lnTo>
                      <a:pt x="2007" y="140"/>
                    </a:lnTo>
                    <a:cubicBezTo>
                      <a:pt x="2007" y="84"/>
                      <a:pt x="1980" y="56"/>
                      <a:pt x="1952" y="1"/>
                    </a:cubicBez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51"/>
              <p:cNvSpPr/>
              <p:nvPr/>
            </p:nvSpPr>
            <p:spPr>
              <a:xfrm>
                <a:off x="6937250" y="2962000"/>
                <a:ext cx="50900" cy="51600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064" fill="none" extrusionOk="0">
                    <a:moveTo>
                      <a:pt x="1868" y="2064"/>
                    </a:moveTo>
                    <a:lnTo>
                      <a:pt x="168" y="2064"/>
                    </a:lnTo>
                    <a:cubicBezTo>
                      <a:pt x="56" y="2064"/>
                      <a:pt x="1" y="1980"/>
                      <a:pt x="1" y="1896"/>
                    </a:cubicBezTo>
                    <a:lnTo>
                      <a:pt x="1" y="168"/>
                    </a:lnTo>
                    <a:cubicBezTo>
                      <a:pt x="1" y="57"/>
                      <a:pt x="56" y="1"/>
                      <a:pt x="168" y="1"/>
                    </a:cubicBezTo>
                    <a:lnTo>
                      <a:pt x="1868" y="1"/>
                    </a:lnTo>
                    <a:cubicBezTo>
                      <a:pt x="1980" y="1"/>
                      <a:pt x="2035" y="57"/>
                      <a:pt x="2035" y="168"/>
                    </a:cubicBezTo>
                    <a:lnTo>
                      <a:pt x="2035" y="1896"/>
                    </a:lnTo>
                    <a:cubicBezTo>
                      <a:pt x="2035" y="1952"/>
                      <a:pt x="1980" y="2064"/>
                      <a:pt x="1868" y="2064"/>
                    </a:cubicBezTo>
                    <a:close/>
                  </a:path>
                </a:pathLst>
              </a:custGeom>
              <a:noFill/>
              <a:ln w="1400" cap="flat" cmpd="sng">
                <a:solidFill>
                  <a:srgbClr val="000000"/>
                </a:solidFill>
                <a:prstDash val="solid"/>
                <a:miter lim="2787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51"/>
              <p:cNvSpPr/>
              <p:nvPr/>
            </p:nvSpPr>
            <p:spPr>
              <a:xfrm>
                <a:off x="6942825" y="2968975"/>
                <a:ext cx="40450" cy="39050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1562" extrusionOk="0">
                    <a:moveTo>
                      <a:pt x="140" y="1"/>
                    </a:moveTo>
                    <a:cubicBezTo>
                      <a:pt x="84" y="1"/>
                      <a:pt x="1" y="84"/>
                      <a:pt x="1" y="140"/>
                    </a:cubicBezTo>
                    <a:lnTo>
                      <a:pt x="1" y="1422"/>
                    </a:lnTo>
                    <a:cubicBezTo>
                      <a:pt x="1" y="1506"/>
                      <a:pt x="84" y="1562"/>
                      <a:pt x="140" y="1562"/>
                    </a:cubicBezTo>
                    <a:lnTo>
                      <a:pt x="1450" y="1562"/>
                    </a:lnTo>
                    <a:cubicBezTo>
                      <a:pt x="1534" y="1562"/>
                      <a:pt x="1617" y="1506"/>
                      <a:pt x="1589" y="1422"/>
                    </a:cubicBezTo>
                    <a:lnTo>
                      <a:pt x="1589" y="140"/>
                    </a:lnTo>
                    <a:cubicBezTo>
                      <a:pt x="1589" y="84"/>
                      <a:pt x="1506" y="1"/>
                      <a:pt x="1450" y="1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51"/>
              <p:cNvSpPr/>
              <p:nvPr/>
            </p:nvSpPr>
            <p:spPr>
              <a:xfrm>
                <a:off x="6953275" y="2978025"/>
                <a:ext cx="19550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782" h="782" extrusionOk="0">
                    <a:moveTo>
                      <a:pt x="56" y="1"/>
                    </a:moveTo>
                    <a:lnTo>
                      <a:pt x="335" y="363"/>
                    </a:lnTo>
                    <a:lnTo>
                      <a:pt x="1" y="781"/>
                    </a:lnTo>
                    <a:lnTo>
                      <a:pt x="140" y="781"/>
                    </a:lnTo>
                    <a:lnTo>
                      <a:pt x="363" y="503"/>
                    </a:lnTo>
                    <a:cubicBezTo>
                      <a:pt x="363" y="475"/>
                      <a:pt x="363" y="475"/>
                      <a:pt x="391" y="447"/>
                    </a:cubicBezTo>
                    <a:cubicBezTo>
                      <a:pt x="391" y="475"/>
                      <a:pt x="419" y="503"/>
                      <a:pt x="419" y="503"/>
                    </a:cubicBezTo>
                    <a:lnTo>
                      <a:pt x="642" y="781"/>
                    </a:lnTo>
                    <a:lnTo>
                      <a:pt x="781" y="781"/>
                    </a:lnTo>
                    <a:lnTo>
                      <a:pt x="475" y="363"/>
                    </a:lnTo>
                    <a:lnTo>
                      <a:pt x="753" y="1"/>
                    </a:lnTo>
                    <a:lnTo>
                      <a:pt x="642" y="1"/>
                    </a:lnTo>
                    <a:lnTo>
                      <a:pt x="475" y="196"/>
                    </a:lnTo>
                    <a:cubicBezTo>
                      <a:pt x="419" y="224"/>
                      <a:pt x="419" y="280"/>
                      <a:pt x="391" y="308"/>
                    </a:cubicBezTo>
                    <a:cubicBezTo>
                      <a:pt x="363" y="280"/>
                      <a:pt x="363" y="224"/>
                      <a:pt x="335" y="196"/>
                    </a:cubicBezTo>
                    <a:lnTo>
                      <a:pt x="1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51"/>
              <p:cNvSpPr/>
              <p:nvPr/>
            </p:nvSpPr>
            <p:spPr>
              <a:xfrm>
                <a:off x="5482150" y="3178725"/>
                <a:ext cx="1459300" cy="140100"/>
              </a:xfrm>
              <a:custGeom>
                <a:avLst/>
                <a:gdLst/>
                <a:ahLst/>
                <a:cxnLst/>
                <a:rect l="l" t="t" r="r" b="b"/>
                <a:pathLst>
                  <a:path w="58372" h="5604" extrusionOk="0">
                    <a:moveTo>
                      <a:pt x="1" y="1"/>
                    </a:moveTo>
                    <a:lnTo>
                      <a:pt x="1" y="5604"/>
                    </a:lnTo>
                    <a:lnTo>
                      <a:pt x="58372" y="5604"/>
                    </a:lnTo>
                    <a:lnTo>
                      <a:pt x="58372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51"/>
              <p:cNvSpPr/>
              <p:nvPr/>
            </p:nvSpPr>
            <p:spPr>
              <a:xfrm>
                <a:off x="5503075" y="3195475"/>
                <a:ext cx="1417475" cy="107325"/>
              </a:xfrm>
              <a:custGeom>
                <a:avLst/>
                <a:gdLst/>
                <a:ahLst/>
                <a:cxnLst/>
                <a:rect l="l" t="t" r="r" b="b"/>
                <a:pathLst>
                  <a:path w="56699" h="4293" extrusionOk="0">
                    <a:moveTo>
                      <a:pt x="0" y="0"/>
                    </a:moveTo>
                    <a:lnTo>
                      <a:pt x="0" y="4293"/>
                    </a:lnTo>
                    <a:lnTo>
                      <a:pt x="56699" y="4293"/>
                    </a:lnTo>
                    <a:lnTo>
                      <a:pt x="56699" y="0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51"/>
              <p:cNvSpPr/>
              <p:nvPr/>
            </p:nvSpPr>
            <p:spPr>
              <a:xfrm>
                <a:off x="5482150" y="3178725"/>
                <a:ext cx="1459300" cy="140800"/>
              </a:xfrm>
              <a:custGeom>
                <a:avLst/>
                <a:gdLst/>
                <a:ahLst/>
                <a:cxnLst/>
                <a:rect l="l" t="t" r="r" b="b"/>
                <a:pathLst>
                  <a:path w="58372" h="5632" extrusionOk="0">
                    <a:moveTo>
                      <a:pt x="58372" y="1"/>
                    </a:moveTo>
                    <a:lnTo>
                      <a:pt x="57536" y="670"/>
                    </a:lnTo>
                    <a:lnTo>
                      <a:pt x="57536" y="4963"/>
                    </a:lnTo>
                    <a:lnTo>
                      <a:pt x="837" y="4963"/>
                    </a:lnTo>
                    <a:lnTo>
                      <a:pt x="1" y="5632"/>
                    </a:lnTo>
                    <a:lnTo>
                      <a:pt x="58372" y="5632"/>
                    </a:lnTo>
                    <a:lnTo>
                      <a:pt x="58372" y="1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51"/>
              <p:cNvSpPr/>
              <p:nvPr/>
            </p:nvSpPr>
            <p:spPr>
              <a:xfrm>
                <a:off x="5482150" y="3178725"/>
                <a:ext cx="1459300" cy="140800"/>
              </a:xfrm>
              <a:custGeom>
                <a:avLst/>
                <a:gdLst/>
                <a:ahLst/>
                <a:cxnLst/>
                <a:rect l="l" t="t" r="r" b="b"/>
                <a:pathLst>
                  <a:path w="58372" h="5632" extrusionOk="0">
                    <a:moveTo>
                      <a:pt x="58372" y="1"/>
                    </a:moveTo>
                    <a:lnTo>
                      <a:pt x="57536" y="670"/>
                    </a:lnTo>
                    <a:lnTo>
                      <a:pt x="57536" y="4963"/>
                    </a:lnTo>
                    <a:lnTo>
                      <a:pt x="837" y="4963"/>
                    </a:lnTo>
                    <a:lnTo>
                      <a:pt x="1" y="5632"/>
                    </a:lnTo>
                    <a:lnTo>
                      <a:pt x="58372" y="5632"/>
                    </a:lnTo>
                    <a:lnTo>
                      <a:pt x="58372" y="1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51"/>
              <p:cNvSpPr/>
              <p:nvPr/>
            </p:nvSpPr>
            <p:spPr>
              <a:xfrm>
                <a:off x="5523275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51"/>
              <p:cNvSpPr/>
              <p:nvPr/>
            </p:nvSpPr>
            <p:spPr>
              <a:xfrm>
                <a:off x="5567175" y="3208700"/>
                <a:ext cx="258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3263" extrusionOk="0">
                    <a:moveTo>
                      <a:pt x="1" y="1"/>
                    </a:moveTo>
                    <a:lnTo>
                      <a:pt x="1032" y="1"/>
                    </a:lnTo>
                    <a:lnTo>
                      <a:pt x="1032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51"/>
              <p:cNvSpPr/>
              <p:nvPr/>
            </p:nvSpPr>
            <p:spPr>
              <a:xfrm>
                <a:off x="5611075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51"/>
              <p:cNvSpPr/>
              <p:nvPr/>
            </p:nvSpPr>
            <p:spPr>
              <a:xfrm>
                <a:off x="5654300" y="3208700"/>
                <a:ext cx="258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3263" extrusionOk="0">
                    <a:moveTo>
                      <a:pt x="0" y="1"/>
                    </a:moveTo>
                    <a:lnTo>
                      <a:pt x="1031" y="1"/>
                    </a:lnTo>
                    <a:lnTo>
                      <a:pt x="1031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51"/>
              <p:cNvSpPr/>
              <p:nvPr/>
            </p:nvSpPr>
            <p:spPr>
              <a:xfrm>
                <a:off x="5698900" y="3208700"/>
                <a:ext cx="258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3263" extrusionOk="0">
                    <a:moveTo>
                      <a:pt x="0" y="1"/>
                    </a:moveTo>
                    <a:lnTo>
                      <a:pt x="1031" y="1"/>
                    </a:lnTo>
                    <a:lnTo>
                      <a:pt x="1031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51"/>
              <p:cNvSpPr/>
              <p:nvPr/>
            </p:nvSpPr>
            <p:spPr>
              <a:xfrm>
                <a:off x="5742800" y="3208700"/>
                <a:ext cx="251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263" extrusionOk="0">
                    <a:moveTo>
                      <a:pt x="0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51"/>
              <p:cNvSpPr/>
              <p:nvPr/>
            </p:nvSpPr>
            <p:spPr>
              <a:xfrm>
                <a:off x="5787400" y="3208700"/>
                <a:ext cx="251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263" extrusionOk="0">
                    <a:moveTo>
                      <a:pt x="0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51"/>
              <p:cNvSpPr/>
              <p:nvPr/>
            </p:nvSpPr>
            <p:spPr>
              <a:xfrm>
                <a:off x="5830600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51"/>
              <p:cNvSpPr/>
              <p:nvPr/>
            </p:nvSpPr>
            <p:spPr>
              <a:xfrm>
                <a:off x="5875200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51"/>
              <p:cNvSpPr/>
              <p:nvPr/>
            </p:nvSpPr>
            <p:spPr>
              <a:xfrm>
                <a:off x="5918400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51"/>
              <p:cNvSpPr/>
              <p:nvPr/>
            </p:nvSpPr>
            <p:spPr>
              <a:xfrm>
                <a:off x="5962300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51"/>
              <p:cNvSpPr/>
              <p:nvPr/>
            </p:nvSpPr>
            <p:spPr>
              <a:xfrm>
                <a:off x="6006900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51"/>
              <p:cNvSpPr/>
              <p:nvPr/>
            </p:nvSpPr>
            <p:spPr>
              <a:xfrm>
                <a:off x="6050125" y="3208700"/>
                <a:ext cx="251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263" extrusionOk="0">
                    <a:moveTo>
                      <a:pt x="0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51"/>
              <p:cNvSpPr/>
              <p:nvPr/>
            </p:nvSpPr>
            <p:spPr>
              <a:xfrm>
                <a:off x="6094725" y="3208700"/>
                <a:ext cx="251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263" extrusionOk="0">
                    <a:moveTo>
                      <a:pt x="0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51"/>
              <p:cNvSpPr/>
              <p:nvPr/>
            </p:nvSpPr>
            <p:spPr>
              <a:xfrm>
                <a:off x="6137925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51"/>
              <p:cNvSpPr/>
              <p:nvPr/>
            </p:nvSpPr>
            <p:spPr>
              <a:xfrm>
                <a:off x="6182525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51"/>
              <p:cNvSpPr/>
              <p:nvPr/>
            </p:nvSpPr>
            <p:spPr>
              <a:xfrm>
                <a:off x="5482150" y="3174550"/>
                <a:ext cx="1459300" cy="144275"/>
              </a:xfrm>
              <a:custGeom>
                <a:avLst/>
                <a:gdLst/>
                <a:ahLst/>
                <a:cxnLst/>
                <a:rect l="l" t="t" r="r" b="b"/>
                <a:pathLst>
                  <a:path w="58372" h="5771" fill="none" extrusionOk="0">
                    <a:moveTo>
                      <a:pt x="1" y="1"/>
                    </a:moveTo>
                    <a:lnTo>
                      <a:pt x="58372" y="1"/>
                    </a:lnTo>
                    <a:lnTo>
                      <a:pt x="58372" y="5771"/>
                    </a:lnTo>
                    <a:lnTo>
                      <a:pt x="1" y="5771"/>
                    </a:lnTo>
                    <a:close/>
                  </a:path>
                </a:pathLst>
              </a:custGeom>
              <a:noFill/>
              <a:ln w="2800" cap="flat" cmpd="sng">
                <a:solidFill>
                  <a:schemeClr val="dk1"/>
                </a:solidFill>
                <a:prstDash val="solid"/>
                <a:miter lim="2787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51"/>
              <p:cNvSpPr/>
              <p:nvPr/>
            </p:nvSpPr>
            <p:spPr>
              <a:xfrm>
                <a:off x="5380425" y="2936225"/>
                <a:ext cx="1648150" cy="505950"/>
              </a:xfrm>
              <a:custGeom>
                <a:avLst/>
                <a:gdLst/>
                <a:ahLst/>
                <a:cxnLst/>
                <a:rect l="l" t="t" r="r" b="b"/>
                <a:pathLst>
                  <a:path w="65926" h="20238" fill="none" extrusionOk="0">
                    <a:moveTo>
                      <a:pt x="0" y="0"/>
                    </a:moveTo>
                    <a:lnTo>
                      <a:pt x="65925" y="0"/>
                    </a:lnTo>
                    <a:lnTo>
                      <a:pt x="65925" y="20238"/>
                    </a:lnTo>
                    <a:lnTo>
                      <a:pt x="0" y="20238"/>
                    </a:lnTo>
                    <a:close/>
                  </a:path>
                </a:pathLst>
              </a:custGeom>
              <a:solidFill>
                <a:schemeClr val="lt1"/>
              </a:solidFill>
              <a:ln w="2100" cap="flat" cmpd="sng">
                <a:solidFill>
                  <a:srgbClr val="000000"/>
                </a:solidFill>
                <a:prstDash val="solid"/>
                <a:miter lim="2787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1" name="Google Shape;1221;p51"/>
            <p:cNvGrpSpPr/>
            <p:nvPr/>
          </p:nvGrpSpPr>
          <p:grpSpPr>
            <a:xfrm>
              <a:off x="7394142" y="4507393"/>
              <a:ext cx="190471" cy="137593"/>
              <a:chOff x="6094725" y="3208700"/>
              <a:chExt cx="112925" cy="81575"/>
            </a:xfrm>
          </p:grpSpPr>
          <p:sp>
            <p:nvSpPr>
              <p:cNvPr id="1222" name="Google Shape;1222;p51"/>
              <p:cNvSpPr/>
              <p:nvPr/>
            </p:nvSpPr>
            <p:spPr>
              <a:xfrm>
                <a:off x="6094725" y="3208700"/>
                <a:ext cx="251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263" extrusionOk="0">
                    <a:moveTo>
                      <a:pt x="0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51"/>
              <p:cNvSpPr/>
              <p:nvPr/>
            </p:nvSpPr>
            <p:spPr>
              <a:xfrm>
                <a:off x="6137925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51"/>
              <p:cNvSpPr/>
              <p:nvPr/>
            </p:nvSpPr>
            <p:spPr>
              <a:xfrm>
                <a:off x="6182525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25" name="Google Shape;1225;p51"/>
          <p:cNvGrpSpPr/>
          <p:nvPr/>
        </p:nvGrpSpPr>
        <p:grpSpPr>
          <a:xfrm>
            <a:off x="6989225" y="667740"/>
            <a:ext cx="882879" cy="243714"/>
            <a:chOff x="7301150" y="922090"/>
            <a:chExt cx="882879" cy="243714"/>
          </a:xfrm>
        </p:grpSpPr>
        <p:sp>
          <p:nvSpPr>
            <p:cNvPr id="1226" name="Google Shape;1226;p51"/>
            <p:cNvSpPr/>
            <p:nvPr/>
          </p:nvSpPr>
          <p:spPr>
            <a:xfrm>
              <a:off x="7937186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0" y="184"/>
                    <a:pt x="0" y="402"/>
                  </a:cubicBezTo>
                  <a:lnTo>
                    <a:pt x="0" y="4340"/>
                  </a:lnTo>
                  <a:cubicBezTo>
                    <a:pt x="0" y="4462"/>
                    <a:pt x="61" y="4576"/>
                    <a:pt x="149" y="4637"/>
                  </a:cubicBezTo>
                  <a:lnTo>
                    <a:pt x="4645" y="140"/>
                  </a:lnTo>
                  <a:cubicBezTo>
                    <a:pt x="4567" y="53"/>
                    <a:pt x="4462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1"/>
            <p:cNvSpPr/>
            <p:nvPr/>
          </p:nvSpPr>
          <p:spPr>
            <a:xfrm>
              <a:off x="7945240" y="927476"/>
              <a:ext cx="238790" cy="237867"/>
            </a:xfrm>
            <a:custGeom>
              <a:avLst/>
              <a:gdLst/>
              <a:ahLst/>
              <a:cxnLst/>
              <a:rect l="l" t="t" r="r" b="b"/>
              <a:pathLst>
                <a:path w="4655" h="4637" extrusionOk="0">
                  <a:moveTo>
                    <a:pt x="4497" y="0"/>
                  </a:moveTo>
                  <a:lnTo>
                    <a:pt x="0" y="4497"/>
                  </a:lnTo>
                  <a:cubicBezTo>
                    <a:pt x="79" y="4584"/>
                    <a:pt x="192" y="4637"/>
                    <a:pt x="306" y="4637"/>
                  </a:cubicBezTo>
                  <a:lnTo>
                    <a:pt x="4253" y="4637"/>
                  </a:lnTo>
                  <a:cubicBezTo>
                    <a:pt x="4471" y="4637"/>
                    <a:pt x="4654" y="4453"/>
                    <a:pt x="4654" y="4235"/>
                  </a:cubicBezTo>
                  <a:lnTo>
                    <a:pt x="4654" y="288"/>
                  </a:lnTo>
                  <a:cubicBezTo>
                    <a:pt x="4654" y="184"/>
                    <a:pt x="4584" y="79"/>
                    <a:pt x="4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1"/>
            <p:cNvSpPr/>
            <p:nvPr/>
          </p:nvSpPr>
          <p:spPr>
            <a:xfrm>
              <a:off x="7940315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2" y="4750"/>
                  </a:lnTo>
                  <a:cubicBezTo>
                    <a:pt x="184" y="4750"/>
                    <a:pt x="0" y="4567"/>
                    <a:pt x="0" y="4349"/>
                  </a:cubicBezTo>
                  <a:lnTo>
                    <a:pt x="0" y="411"/>
                  </a:lnTo>
                  <a:cubicBezTo>
                    <a:pt x="0" y="192"/>
                    <a:pt x="184" y="0"/>
                    <a:pt x="402" y="0"/>
                  </a:cubicBezTo>
                  <a:lnTo>
                    <a:pt x="4349" y="0"/>
                  </a:lnTo>
                  <a:cubicBezTo>
                    <a:pt x="4567" y="0"/>
                    <a:pt x="4750" y="192"/>
                    <a:pt x="4750" y="411"/>
                  </a:cubicBezTo>
                  <a:lnTo>
                    <a:pt x="4750" y="4349"/>
                  </a:lnTo>
                  <a:cubicBezTo>
                    <a:pt x="4750" y="4567"/>
                    <a:pt x="4567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1"/>
            <p:cNvSpPr/>
            <p:nvPr/>
          </p:nvSpPr>
          <p:spPr>
            <a:xfrm>
              <a:off x="7966272" y="948508"/>
              <a:ext cx="191750" cy="192212"/>
            </a:xfrm>
            <a:custGeom>
              <a:avLst/>
              <a:gdLst/>
              <a:ahLst/>
              <a:cxnLst/>
              <a:rect l="l" t="t" r="r" b="b"/>
              <a:pathLst>
                <a:path w="3738" h="3747" extrusionOk="0">
                  <a:moveTo>
                    <a:pt x="359" y="1"/>
                  </a:moveTo>
                  <a:cubicBezTo>
                    <a:pt x="158" y="1"/>
                    <a:pt x="1" y="166"/>
                    <a:pt x="1" y="367"/>
                  </a:cubicBezTo>
                  <a:lnTo>
                    <a:pt x="1" y="3388"/>
                  </a:lnTo>
                  <a:cubicBezTo>
                    <a:pt x="1" y="3581"/>
                    <a:pt x="158" y="3746"/>
                    <a:pt x="359" y="3746"/>
                  </a:cubicBezTo>
                  <a:lnTo>
                    <a:pt x="3380" y="3746"/>
                  </a:lnTo>
                  <a:cubicBezTo>
                    <a:pt x="3581" y="3746"/>
                    <a:pt x="3738" y="3581"/>
                    <a:pt x="3738" y="3388"/>
                  </a:cubicBezTo>
                  <a:lnTo>
                    <a:pt x="3738" y="367"/>
                  </a:lnTo>
                  <a:cubicBezTo>
                    <a:pt x="3738" y="166"/>
                    <a:pt x="3581" y="1"/>
                    <a:pt x="3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1"/>
            <p:cNvSpPr/>
            <p:nvPr/>
          </p:nvSpPr>
          <p:spPr>
            <a:xfrm>
              <a:off x="8016440" y="995086"/>
              <a:ext cx="88745" cy="96798"/>
            </a:xfrm>
            <a:custGeom>
              <a:avLst/>
              <a:gdLst/>
              <a:ahLst/>
              <a:cxnLst/>
              <a:rect l="l" t="t" r="r" b="b"/>
              <a:pathLst>
                <a:path w="1730" h="1887" extrusionOk="0">
                  <a:moveTo>
                    <a:pt x="1398" y="1"/>
                  </a:moveTo>
                  <a:lnTo>
                    <a:pt x="1014" y="498"/>
                  </a:lnTo>
                  <a:cubicBezTo>
                    <a:pt x="952" y="577"/>
                    <a:pt x="909" y="656"/>
                    <a:pt x="865" y="717"/>
                  </a:cubicBezTo>
                  <a:cubicBezTo>
                    <a:pt x="830" y="664"/>
                    <a:pt x="778" y="586"/>
                    <a:pt x="708" y="490"/>
                  </a:cubicBezTo>
                  <a:lnTo>
                    <a:pt x="376" y="9"/>
                  </a:lnTo>
                  <a:lnTo>
                    <a:pt x="79" y="9"/>
                  </a:lnTo>
                  <a:lnTo>
                    <a:pt x="725" y="909"/>
                  </a:lnTo>
                  <a:lnTo>
                    <a:pt x="1" y="1887"/>
                  </a:lnTo>
                  <a:lnTo>
                    <a:pt x="306" y="1887"/>
                  </a:lnTo>
                  <a:lnTo>
                    <a:pt x="778" y="1232"/>
                  </a:lnTo>
                  <a:cubicBezTo>
                    <a:pt x="787" y="1214"/>
                    <a:pt x="821" y="1153"/>
                    <a:pt x="865" y="1092"/>
                  </a:cubicBezTo>
                  <a:cubicBezTo>
                    <a:pt x="900" y="1136"/>
                    <a:pt x="926" y="1171"/>
                    <a:pt x="952" y="1214"/>
                  </a:cubicBezTo>
                  <a:lnTo>
                    <a:pt x="1424" y="1878"/>
                  </a:lnTo>
                  <a:lnTo>
                    <a:pt x="1730" y="1878"/>
                  </a:lnTo>
                  <a:lnTo>
                    <a:pt x="1014" y="883"/>
                  </a:lnTo>
                  <a:lnTo>
                    <a:pt x="16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1"/>
            <p:cNvSpPr/>
            <p:nvPr/>
          </p:nvSpPr>
          <p:spPr>
            <a:xfrm>
              <a:off x="7619142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1" y="184"/>
                    <a:pt x="1" y="402"/>
                  </a:cubicBezTo>
                  <a:lnTo>
                    <a:pt x="1" y="4340"/>
                  </a:lnTo>
                  <a:cubicBezTo>
                    <a:pt x="10" y="4462"/>
                    <a:pt x="62" y="4576"/>
                    <a:pt x="149" y="4637"/>
                  </a:cubicBezTo>
                  <a:lnTo>
                    <a:pt x="4646" y="140"/>
                  </a:lnTo>
                  <a:cubicBezTo>
                    <a:pt x="4567" y="53"/>
                    <a:pt x="4463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1"/>
            <p:cNvSpPr/>
            <p:nvPr/>
          </p:nvSpPr>
          <p:spPr>
            <a:xfrm>
              <a:off x="7627196" y="927476"/>
              <a:ext cx="238790" cy="237867"/>
            </a:xfrm>
            <a:custGeom>
              <a:avLst/>
              <a:gdLst/>
              <a:ahLst/>
              <a:cxnLst/>
              <a:rect l="l" t="t" r="r" b="b"/>
              <a:pathLst>
                <a:path w="4655" h="4637" extrusionOk="0">
                  <a:moveTo>
                    <a:pt x="4498" y="0"/>
                  </a:moveTo>
                  <a:lnTo>
                    <a:pt x="1" y="4497"/>
                  </a:lnTo>
                  <a:cubicBezTo>
                    <a:pt x="80" y="4584"/>
                    <a:pt x="193" y="4637"/>
                    <a:pt x="307" y="4637"/>
                  </a:cubicBezTo>
                  <a:lnTo>
                    <a:pt x="4244" y="4637"/>
                  </a:lnTo>
                  <a:cubicBezTo>
                    <a:pt x="4463" y="4637"/>
                    <a:pt x="4655" y="4453"/>
                    <a:pt x="4655" y="4235"/>
                  </a:cubicBezTo>
                  <a:lnTo>
                    <a:pt x="4655" y="288"/>
                  </a:lnTo>
                  <a:cubicBezTo>
                    <a:pt x="4655" y="184"/>
                    <a:pt x="4585" y="79"/>
                    <a:pt x="4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1"/>
            <p:cNvSpPr/>
            <p:nvPr/>
          </p:nvSpPr>
          <p:spPr>
            <a:xfrm>
              <a:off x="7622271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3" y="4750"/>
                  </a:lnTo>
                  <a:cubicBezTo>
                    <a:pt x="184" y="4750"/>
                    <a:pt x="1" y="4567"/>
                    <a:pt x="1" y="4349"/>
                  </a:cubicBezTo>
                  <a:lnTo>
                    <a:pt x="1" y="411"/>
                  </a:lnTo>
                  <a:cubicBezTo>
                    <a:pt x="1" y="192"/>
                    <a:pt x="184" y="0"/>
                    <a:pt x="403" y="0"/>
                  </a:cubicBezTo>
                  <a:lnTo>
                    <a:pt x="4349" y="0"/>
                  </a:lnTo>
                  <a:cubicBezTo>
                    <a:pt x="4568" y="0"/>
                    <a:pt x="4751" y="192"/>
                    <a:pt x="4751" y="411"/>
                  </a:cubicBezTo>
                  <a:lnTo>
                    <a:pt x="4751" y="4349"/>
                  </a:lnTo>
                  <a:cubicBezTo>
                    <a:pt x="4751" y="4567"/>
                    <a:pt x="4568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1"/>
            <p:cNvSpPr/>
            <p:nvPr/>
          </p:nvSpPr>
          <p:spPr>
            <a:xfrm>
              <a:off x="7648279" y="948508"/>
              <a:ext cx="191750" cy="192212"/>
            </a:xfrm>
            <a:custGeom>
              <a:avLst/>
              <a:gdLst/>
              <a:ahLst/>
              <a:cxnLst/>
              <a:rect l="l" t="t" r="r" b="b"/>
              <a:pathLst>
                <a:path w="3738" h="3747" extrusionOk="0">
                  <a:moveTo>
                    <a:pt x="358" y="1"/>
                  </a:moveTo>
                  <a:cubicBezTo>
                    <a:pt x="158" y="1"/>
                    <a:pt x="0" y="166"/>
                    <a:pt x="0" y="367"/>
                  </a:cubicBezTo>
                  <a:lnTo>
                    <a:pt x="0" y="3388"/>
                  </a:lnTo>
                  <a:cubicBezTo>
                    <a:pt x="0" y="3581"/>
                    <a:pt x="158" y="3746"/>
                    <a:pt x="358" y="3746"/>
                  </a:cubicBezTo>
                  <a:lnTo>
                    <a:pt x="3379" y="3746"/>
                  </a:lnTo>
                  <a:cubicBezTo>
                    <a:pt x="3580" y="3746"/>
                    <a:pt x="3737" y="3581"/>
                    <a:pt x="3737" y="3388"/>
                  </a:cubicBezTo>
                  <a:lnTo>
                    <a:pt x="3737" y="367"/>
                  </a:lnTo>
                  <a:cubicBezTo>
                    <a:pt x="3737" y="166"/>
                    <a:pt x="3580" y="1"/>
                    <a:pt x="3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1"/>
            <p:cNvSpPr/>
            <p:nvPr/>
          </p:nvSpPr>
          <p:spPr>
            <a:xfrm>
              <a:off x="7682751" y="980312"/>
              <a:ext cx="127731" cy="127731"/>
            </a:xfrm>
            <a:custGeom>
              <a:avLst/>
              <a:gdLst/>
              <a:ahLst/>
              <a:cxnLst/>
              <a:rect l="l" t="t" r="r" b="b"/>
              <a:pathLst>
                <a:path w="2490" h="2490" fill="none" extrusionOk="0">
                  <a:moveTo>
                    <a:pt x="2253" y="2489"/>
                  </a:moveTo>
                  <a:lnTo>
                    <a:pt x="245" y="2489"/>
                  </a:lnTo>
                  <a:cubicBezTo>
                    <a:pt x="114" y="2489"/>
                    <a:pt x="1" y="2384"/>
                    <a:pt x="1" y="2253"/>
                  </a:cubicBezTo>
                  <a:lnTo>
                    <a:pt x="1" y="245"/>
                  </a:lnTo>
                  <a:cubicBezTo>
                    <a:pt x="1" y="114"/>
                    <a:pt x="114" y="0"/>
                    <a:pt x="245" y="0"/>
                  </a:cubicBezTo>
                  <a:lnTo>
                    <a:pt x="2253" y="0"/>
                  </a:lnTo>
                  <a:cubicBezTo>
                    <a:pt x="2384" y="0"/>
                    <a:pt x="2489" y="114"/>
                    <a:pt x="2489" y="245"/>
                  </a:cubicBezTo>
                  <a:lnTo>
                    <a:pt x="2489" y="2253"/>
                  </a:lnTo>
                  <a:cubicBezTo>
                    <a:pt x="2489" y="2384"/>
                    <a:pt x="2384" y="2489"/>
                    <a:pt x="2253" y="2489"/>
                  </a:cubicBezTo>
                  <a:close/>
                </a:path>
              </a:pathLst>
            </a:custGeom>
            <a:noFill/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1"/>
            <p:cNvSpPr/>
            <p:nvPr/>
          </p:nvSpPr>
          <p:spPr>
            <a:xfrm>
              <a:off x="7682751" y="980774"/>
              <a:ext cx="127731" cy="36780"/>
            </a:xfrm>
            <a:custGeom>
              <a:avLst/>
              <a:gdLst/>
              <a:ahLst/>
              <a:cxnLst/>
              <a:rect l="l" t="t" r="r" b="b"/>
              <a:pathLst>
                <a:path w="2490" h="717" extrusionOk="0">
                  <a:moveTo>
                    <a:pt x="245" y="0"/>
                  </a:moveTo>
                  <a:lnTo>
                    <a:pt x="36" y="114"/>
                  </a:lnTo>
                  <a:lnTo>
                    <a:pt x="1" y="716"/>
                  </a:lnTo>
                  <a:lnTo>
                    <a:pt x="2489" y="716"/>
                  </a:lnTo>
                  <a:lnTo>
                    <a:pt x="2489" y="236"/>
                  </a:lnTo>
                  <a:lnTo>
                    <a:pt x="2411" y="61"/>
                  </a:ln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1"/>
            <p:cNvSpPr/>
            <p:nvPr/>
          </p:nvSpPr>
          <p:spPr>
            <a:xfrm>
              <a:off x="7301150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0" y="184"/>
                    <a:pt x="0" y="402"/>
                  </a:cubicBezTo>
                  <a:lnTo>
                    <a:pt x="0" y="4340"/>
                  </a:lnTo>
                  <a:cubicBezTo>
                    <a:pt x="9" y="4462"/>
                    <a:pt x="62" y="4576"/>
                    <a:pt x="149" y="4637"/>
                  </a:cubicBezTo>
                  <a:lnTo>
                    <a:pt x="4646" y="140"/>
                  </a:lnTo>
                  <a:cubicBezTo>
                    <a:pt x="4567" y="53"/>
                    <a:pt x="4462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1"/>
            <p:cNvSpPr/>
            <p:nvPr/>
          </p:nvSpPr>
          <p:spPr>
            <a:xfrm>
              <a:off x="7310127" y="927476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497" y="0"/>
                  </a:moveTo>
                  <a:lnTo>
                    <a:pt x="0" y="4497"/>
                  </a:lnTo>
                  <a:cubicBezTo>
                    <a:pt x="70" y="4584"/>
                    <a:pt x="183" y="4637"/>
                    <a:pt x="306" y="4637"/>
                  </a:cubicBezTo>
                  <a:lnTo>
                    <a:pt x="4244" y="4637"/>
                  </a:lnTo>
                  <a:cubicBezTo>
                    <a:pt x="4462" y="4637"/>
                    <a:pt x="4645" y="4453"/>
                    <a:pt x="4645" y="4235"/>
                  </a:cubicBezTo>
                  <a:lnTo>
                    <a:pt x="4645" y="288"/>
                  </a:lnTo>
                  <a:cubicBezTo>
                    <a:pt x="4636" y="184"/>
                    <a:pt x="4584" y="79"/>
                    <a:pt x="4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1"/>
            <p:cNvSpPr/>
            <p:nvPr/>
          </p:nvSpPr>
          <p:spPr>
            <a:xfrm>
              <a:off x="7304279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2" y="4750"/>
                  </a:lnTo>
                  <a:cubicBezTo>
                    <a:pt x="184" y="4750"/>
                    <a:pt x="1" y="4567"/>
                    <a:pt x="1" y="4349"/>
                  </a:cubicBezTo>
                  <a:lnTo>
                    <a:pt x="1" y="411"/>
                  </a:lnTo>
                  <a:cubicBezTo>
                    <a:pt x="1" y="192"/>
                    <a:pt x="184" y="0"/>
                    <a:pt x="402" y="0"/>
                  </a:cubicBezTo>
                  <a:lnTo>
                    <a:pt x="4349" y="0"/>
                  </a:lnTo>
                  <a:cubicBezTo>
                    <a:pt x="4567" y="0"/>
                    <a:pt x="4750" y="192"/>
                    <a:pt x="4750" y="411"/>
                  </a:cubicBezTo>
                  <a:lnTo>
                    <a:pt x="4750" y="4349"/>
                  </a:lnTo>
                  <a:cubicBezTo>
                    <a:pt x="4750" y="4567"/>
                    <a:pt x="4567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1"/>
            <p:cNvSpPr/>
            <p:nvPr/>
          </p:nvSpPr>
          <p:spPr>
            <a:xfrm>
              <a:off x="7330236" y="948508"/>
              <a:ext cx="192673" cy="192212"/>
            </a:xfrm>
            <a:custGeom>
              <a:avLst/>
              <a:gdLst/>
              <a:ahLst/>
              <a:cxnLst/>
              <a:rect l="l" t="t" r="r" b="b"/>
              <a:pathLst>
                <a:path w="3756" h="3747" extrusionOk="0">
                  <a:moveTo>
                    <a:pt x="359" y="1"/>
                  </a:moveTo>
                  <a:cubicBezTo>
                    <a:pt x="158" y="1"/>
                    <a:pt x="1" y="166"/>
                    <a:pt x="1" y="367"/>
                  </a:cubicBezTo>
                  <a:lnTo>
                    <a:pt x="1" y="3388"/>
                  </a:lnTo>
                  <a:cubicBezTo>
                    <a:pt x="1" y="3581"/>
                    <a:pt x="158" y="3746"/>
                    <a:pt x="359" y="3746"/>
                  </a:cubicBezTo>
                  <a:lnTo>
                    <a:pt x="3380" y="3746"/>
                  </a:lnTo>
                  <a:cubicBezTo>
                    <a:pt x="3590" y="3746"/>
                    <a:pt x="3756" y="3581"/>
                    <a:pt x="3738" y="3388"/>
                  </a:cubicBezTo>
                  <a:lnTo>
                    <a:pt x="3738" y="367"/>
                  </a:lnTo>
                  <a:cubicBezTo>
                    <a:pt x="3738" y="166"/>
                    <a:pt x="3581" y="1"/>
                    <a:pt x="3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1"/>
            <p:cNvSpPr/>
            <p:nvPr/>
          </p:nvSpPr>
          <p:spPr>
            <a:xfrm>
              <a:off x="7364297" y="1100347"/>
              <a:ext cx="121421" cy="14825"/>
            </a:xfrm>
            <a:custGeom>
              <a:avLst/>
              <a:gdLst/>
              <a:ahLst/>
              <a:cxnLst/>
              <a:rect l="l" t="t" r="r" b="b"/>
              <a:pathLst>
                <a:path w="2367" h="289" extrusionOk="0">
                  <a:moveTo>
                    <a:pt x="1" y="1"/>
                  </a:moveTo>
                  <a:lnTo>
                    <a:pt x="1" y="289"/>
                  </a:lnTo>
                  <a:lnTo>
                    <a:pt x="2367" y="289"/>
                  </a:lnTo>
                  <a:lnTo>
                    <a:pt x="2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1903;p64">
            <a:extLst>
              <a:ext uri="{FF2B5EF4-FFF2-40B4-BE49-F238E27FC236}">
                <a16:creationId xmlns:a16="http://schemas.microsoft.com/office/drawing/2014/main" id="{5E25FDBE-DBBD-57D2-C36A-A1E6246119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4321" y="517817"/>
            <a:ext cx="4342243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bg1"/>
                </a:solidFill>
              </a:rPr>
              <a:t>Demonstration</a:t>
            </a:r>
            <a:endParaRPr sz="2500" dirty="0">
              <a:solidFill>
                <a:schemeClr val="bg1"/>
              </a:solidFill>
            </a:endParaRPr>
          </a:p>
        </p:txBody>
      </p:sp>
      <p:sp>
        <p:nvSpPr>
          <p:cNvPr id="11" name="Google Shape;1903;p64">
            <a:extLst>
              <a:ext uri="{FF2B5EF4-FFF2-40B4-BE49-F238E27FC236}">
                <a16:creationId xmlns:a16="http://schemas.microsoft.com/office/drawing/2014/main" id="{14D13F92-C0E3-4F83-C098-E92B5EEDD070}"/>
              </a:ext>
            </a:extLst>
          </p:cNvPr>
          <p:cNvSpPr txBox="1">
            <a:spLocks/>
          </p:cNvSpPr>
          <p:nvPr/>
        </p:nvSpPr>
        <p:spPr>
          <a:xfrm>
            <a:off x="1272945" y="1011334"/>
            <a:ext cx="6590644" cy="33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56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" sz="1100" dirty="0">
                <a:solidFill>
                  <a:schemeClr val="tx1"/>
                </a:solidFill>
              </a:rPr>
              <a:t>Blog page</a:t>
            </a:r>
            <a:endParaRPr lang="en" sz="2500" dirty="0">
              <a:solidFill>
                <a:schemeClr val="tx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82B4339-C321-7FFC-1099-511F391ED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612" y="1455369"/>
            <a:ext cx="4923999" cy="24685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9411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51"/>
          <p:cNvGrpSpPr/>
          <p:nvPr/>
        </p:nvGrpSpPr>
        <p:grpSpPr>
          <a:xfrm>
            <a:off x="1040806" y="584391"/>
            <a:ext cx="7062703" cy="4000719"/>
            <a:chOff x="2974275" y="1679475"/>
            <a:chExt cx="2027473" cy="2041808"/>
          </a:xfrm>
        </p:grpSpPr>
        <p:sp>
          <p:nvSpPr>
            <p:cNvPr id="1172" name="Google Shape;1172;p51"/>
            <p:cNvSpPr/>
            <p:nvPr/>
          </p:nvSpPr>
          <p:spPr>
            <a:xfrm>
              <a:off x="2999798" y="1706121"/>
              <a:ext cx="2001950" cy="2015163"/>
            </a:xfrm>
            <a:custGeom>
              <a:avLst/>
              <a:gdLst/>
              <a:ahLst/>
              <a:cxnLst/>
              <a:rect l="l" t="t" r="r" b="b"/>
              <a:pathLst>
                <a:path w="80078" h="80078" extrusionOk="0">
                  <a:moveTo>
                    <a:pt x="1" y="0"/>
                  </a:moveTo>
                  <a:lnTo>
                    <a:pt x="1" y="80078"/>
                  </a:lnTo>
                  <a:lnTo>
                    <a:pt x="80078" y="80078"/>
                  </a:lnTo>
                  <a:lnTo>
                    <a:pt x="800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1"/>
            <p:cNvSpPr/>
            <p:nvPr/>
          </p:nvSpPr>
          <p:spPr>
            <a:xfrm>
              <a:off x="2974275" y="1679475"/>
              <a:ext cx="2002175" cy="2001975"/>
            </a:xfrm>
            <a:custGeom>
              <a:avLst/>
              <a:gdLst/>
              <a:ahLst/>
              <a:cxnLst/>
              <a:rect l="l" t="t" r="r" b="b"/>
              <a:pathLst>
                <a:path w="80087" h="80079" extrusionOk="0">
                  <a:moveTo>
                    <a:pt x="0" y="1"/>
                  </a:moveTo>
                  <a:lnTo>
                    <a:pt x="0" y="80078"/>
                  </a:lnTo>
                  <a:lnTo>
                    <a:pt x="80086" y="80078"/>
                  </a:lnTo>
                  <a:lnTo>
                    <a:pt x="800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1"/>
            <p:cNvSpPr/>
            <p:nvPr/>
          </p:nvSpPr>
          <p:spPr>
            <a:xfrm>
              <a:off x="2974275" y="3667225"/>
              <a:ext cx="2002175" cy="14225"/>
            </a:xfrm>
            <a:custGeom>
              <a:avLst/>
              <a:gdLst/>
              <a:ahLst/>
              <a:cxnLst/>
              <a:rect l="l" t="t" r="r" b="b"/>
              <a:pathLst>
                <a:path w="80087" h="569" extrusionOk="0">
                  <a:moveTo>
                    <a:pt x="0" y="1"/>
                  </a:moveTo>
                  <a:lnTo>
                    <a:pt x="0" y="568"/>
                  </a:lnTo>
                  <a:lnTo>
                    <a:pt x="80086" y="568"/>
                  </a:lnTo>
                  <a:lnTo>
                    <a:pt x="800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1"/>
            <p:cNvSpPr/>
            <p:nvPr/>
          </p:nvSpPr>
          <p:spPr>
            <a:xfrm>
              <a:off x="4962225" y="1679475"/>
              <a:ext cx="14225" cy="2001975"/>
            </a:xfrm>
            <a:custGeom>
              <a:avLst/>
              <a:gdLst/>
              <a:ahLst/>
              <a:cxnLst/>
              <a:rect l="l" t="t" r="r" b="b"/>
              <a:pathLst>
                <a:path w="569" h="80079" extrusionOk="0">
                  <a:moveTo>
                    <a:pt x="568" y="1"/>
                  </a:moveTo>
                  <a:lnTo>
                    <a:pt x="1" y="568"/>
                  </a:lnTo>
                  <a:lnTo>
                    <a:pt x="1" y="80078"/>
                  </a:lnTo>
                  <a:lnTo>
                    <a:pt x="568" y="80078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1"/>
            <p:cNvSpPr/>
            <p:nvPr/>
          </p:nvSpPr>
          <p:spPr>
            <a:xfrm>
              <a:off x="2975150" y="1679475"/>
              <a:ext cx="14200" cy="2001975"/>
            </a:xfrm>
            <a:custGeom>
              <a:avLst/>
              <a:gdLst/>
              <a:ahLst/>
              <a:cxnLst/>
              <a:rect l="l" t="t" r="r" b="b"/>
              <a:pathLst>
                <a:path w="568" h="80079" extrusionOk="0">
                  <a:moveTo>
                    <a:pt x="0" y="1"/>
                  </a:moveTo>
                  <a:lnTo>
                    <a:pt x="0" y="80078"/>
                  </a:lnTo>
                  <a:lnTo>
                    <a:pt x="568" y="80078"/>
                  </a:lnTo>
                  <a:lnTo>
                    <a:pt x="568" y="5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1"/>
            <p:cNvSpPr/>
            <p:nvPr/>
          </p:nvSpPr>
          <p:spPr>
            <a:xfrm>
              <a:off x="2974275" y="1679475"/>
              <a:ext cx="2002175" cy="2001975"/>
            </a:xfrm>
            <a:custGeom>
              <a:avLst/>
              <a:gdLst/>
              <a:ahLst/>
              <a:cxnLst/>
              <a:rect l="l" t="t" r="r" b="b"/>
              <a:pathLst>
                <a:path w="80087" h="80079" fill="none" extrusionOk="0">
                  <a:moveTo>
                    <a:pt x="0" y="1"/>
                  </a:moveTo>
                  <a:lnTo>
                    <a:pt x="80086" y="1"/>
                  </a:lnTo>
                  <a:lnTo>
                    <a:pt x="80086" y="80078"/>
                  </a:lnTo>
                  <a:lnTo>
                    <a:pt x="0" y="80078"/>
                  </a:lnTo>
                  <a:close/>
                </a:path>
              </a:pathLst>
            </a:custGeom>
            <a:noFill/>
            <a:ln w="3050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1"/>
            <p:cNvSpPr/>
            <p:nvPr/>
          </p:nvSpPr>
          <p:spPr>
            <a:xfrm>
              <a:off x="2989325" y="1693675"/>
              <a:ext cx="1972925" cy="194300"/>
            </a:xfrm>
            <a:custGeom>
              <a:avLst/>
              <a:gdLst/>
              <a:ahLst/>
              <a:cxnLst/>
              <a:rect l="l" t="t" r="r" b="b"/>
              <a:pathLst>
                <a:path w="78917" h="7772" extrusionOk="0">
                  <a:moveTo>
                    <a:pt x="1" y="0"/>
                  </a:moveTo>
                  <a:lnTo>
                    <a:pt x="78917" y="0"/>
                  </a:lnTo>
                  <a:lnTo>
                    <a:pt x="78917" y="7772"/>
                  </a:lnTo>
                  <a:lnTo>
                    <a:pt x="1" y="777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1"/>
            <p:cNvSpPr/>
            <p:nvPr/>
          </p:nvSpPr>
          <p:spPr>
            <a:xfrm>
              <a:off x="2989325" y="1898200"/>
              <a:ext cx="1972925" cy="10525"/>
            </a:xfrm>
            <a:custGeom>
              <a:avLst/>
              <a:gdLst/>
              <a:ahLst/>
              <a:cxnLst/>
              <a:rect l="l" t="t" r="r" b="b"/>
              <a:pathLst>
                <a:path w="78917" h="421" extrusionOk="0">
                  <a:moveTo>
                    <a:pt x="1" y="1"/>
                  </a:moveTo>
                  <a:lnTo>
                    <a:pt x="1" y="420"/>
                  </a:lnTo>
                  <a:lnTo>
                    <a:pt x="78917" y="420"/>
                  </a:lnTo>
                  <a:lnTo>
                    <a:pt x="789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1"/>
            <p:cNvSpPr/>
            <p:nvPr/>
          </p:nvSpPr>
          <p:spPr>
            <a:xfrm>
              <a:off x="2989325" y="1887725"/>
              <a:ext cx="1972925" cy="10500"/>
            </a:xfrm>
            <a:custGeom>
              <a:avLst/>
              <a:gdLst/>
              <a:ahLst/>
              <a:cxnLst/>
              <a:rect l="l" t="t" r="r" b="b"/>
              <a:pathLst>
                <a:path w="78917" h="420" extrusionOk="0">
                  <a:moveTo>
                    <a:pt x="1" y="1"/>
                  </a:moveTo>
                  <a:lnTo>
                    <a:pt x="1" y="420"/>
                  </a:lnTo>
                  <a:lnTo>
                    <a:pt x="78917" y="420"/>
                  </a:lnTo>
                  <a:lnTo>
                    <a:pt x="78917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1"/>
            <p:cNvSpPr/>
            <p:nvPr/>
          </p:nvSpPr>
          <p:spPr>
            <a:xfrm>
              <a:off x="3038554" y="2061529"/>
              <a:ext cx="1896464" cy="1452896"/>
            </a:xfrm>
            <a:custGeom>
              <a:avLst/>
              <a:gdLst/>
              <a:ahLst/>
              <a:cxnLst/>
              <a:rect l="l" t="t" r="r" b="b"/>
              <a:pathLst>
                <a:path w="71356" h="59411" extrusionOk="0">
                  <a:moveTo>
                    <a:pt x="71355" y="0"/>
                  </a:moveTo>
                  <a:lnTo>
                    <a:pt x="70657" y="481"/>
                  </a:lnTo>
                  <a:lnTo>
                    <a:pt x="70657" y="58921"/>
                  </a:lnTo>
                  <a:lnTo>
                    <a:pt x="717" y="58921"/>
                  </a:lnTo>
                  <a:lnTo>
                    <a:pt x="1" y="59410"/>
                  </a:lnTo>
                  <a:lnTo>
                    <a:pt x="71355" y="59410"/>
                  </a:lnTo>
                  <a:lnTo>
                    <a:pt x="71355" y="0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1"/>
            <p:cNvSpPr/>
            <p:nvPr/>
          </p:nvSpPr>
          <p:spPr>
            <a:xfrm>
              <a:off x="3038554" y="2069280"/>
              <a:ext cx="1898783" cy="1442351"/>
            </a:xfrm>
            <a:custGeom>
              <a:avLst/>
              <a:gdLst/>
              <a:ahLst/>
              <a:cxnLst/>
              <a:rect l="l" t="t" r="r" b="b"/>
              <a:pathLst>
                <a:path w="71356" h="59411" extrusionOk="0">
                  <a:moveTo>
                    <a:pt x="1" y="0"/>
                  </a:moveTo>
                  <a:lnTo>
                    <a:pt x="1" y="59410"/>
                  </a:lnTo>
                  <a:lnTo>
                    <a:pt x="717" y="58930"/>
                  </a:lnTo>
                  <a:lnTo>
                    <a:pt x="717" y="498"/>
                  </a:lnTo>
                  <a:lnTo>
                    <a:pt x="70657" y="498"/>
                  </a:lnTo>
                  <a:lnTo>
                    <a:pt x="713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4" name="Google Shape;1184;p51"/>
          <p:cNvGrpSpPr/>
          <p:nvPr/>
        </p:nvGrpSpPr>
        <p:grpSpPr>
          <a:xfrm>
            <a:off x="516708" y="3971609"/>
            <a:ext cx="2779935" cy="853386"/>
            <a:chOff x="5964258" y="4047809"/>
            <a:chExt cx="2779935" cy="853386"/>
          </a:xfrm>
        </p:grpSpPr>
        <p:grpSp>
          <p:nvGrpSpPr>
            <p:cNvPr id="1185" name="Google Shape;1185;p51"/>
            <p:cNvGrpSpPr/>
            <p:nvPr/>
          </p:nvGrpSpPr>
          <p:grpSpPr>
            <a:xfrm>
              <a:off x="5964258" y="4047809"/>
              <a:ext cx="2779935" cy="853386"/>
              <a:chOff x="5380425" y="2936225"/>
              <a:chExt cx="1648150" cy="505950"/>
            </a:xfrm>
          </p:grpSpPr>
          <p:sp>
            <p:nvSpPr>
              <p:cNvPr id="1186" name="Google Shape;1186;p51"/>
              <p:cNvSpPr/>
              <p:nvPr/>
            </p:nvSpPr>
            <p:spPr>
              <a:xfrm>
                <a:off x="5380425" y="2936225"/>
                <a:ext cx="1648150" cy="505950"/>
              </a:xfrm>
              <a:custGeom>
                <a:avLst/>
                <a:gdLst/>
                <a:ahLst/>
                <a:cxnLst/>
                <a:rect l="l" t="t" r="r" b="b"/>
                <a:pathLst>
                  <a:path w="65926" h="20238" extrusionOk="0">
                    <a:moveTo>
                      <a:pt x="0" y="0"/>
                    </a:moveTo>
                    <a:lnTo>
                      <a:pt x="0" y="20238"/>
                    </a:lnTo>
                    <a:lnTo>
                      <a:pt x="65925" y="20238"/>
                    </a:lnTo>
                    <a:lnTo>
                      <a:pt x="65925" y="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ffectLst>
                <a:outerShdw dist="38100" dir="3000000" algn="bl" rotWithShape="0">
                  <a:srgbClr val="000000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51"/>
              <p:cNvSpPr/>
              <p:nvPr/>
            </p:nvSpPr>
            <p:spPr>
              <a:xfrm>
                <a:off x="5380425" y="2936225"/>
                <a:ext cx="16481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65926" h="335" extrusionOk="0">
                    <a:moveTo>
                      <a:pt x="0" y="0"/>
                    </a:moveTo>
                    <a:lnTo>
                      <a:pt x="0" y="335"/>
                    </a:lnTo>
                    <a:lnTo>
                      <a:pt x="65925" y="335"/>
                    </a:lnTo>
                    <a:lnTo>
                      <a:pt x="65925" y="0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51"/>
              <p:cNvSpPr/>
              <p:nvPr/>
            </p:nvSpPr>
            <p:spPr>
              <a:xfrm>
                <a:off x="5380425" y="3433100"/>
                <a:ext cx="1648150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65926" h="363" extrusionOk="0">
                    <a:moveTo>
                      <a:pt x="0" y="0"/>
                    </a:moveTo>
                    <a:lnTo>
                      <a:pt x="0" y="363"/>
                    </a:lnTo>
                    <a:lnTo>
                      <a:pt x="65925" y="363"/>
                    </a:lnTo>
                    <a:lnTo>
                      <a:pt x="65925" y="0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51"/>
              <p:cNvSpPr/>
              <p:nvPr/>
            </p:nvSpPr>
            <p:spPr>
              <a:xfrm>
                <a:off x="7020875" y="2936225"/>
                <a:ext cx="7700" cy="50595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0238" extrusionOk="0">
                    <a:moveTo>
                      <a:pt x="307" y="0"/>
                    </a:moveTo>
                    <a:lnTo>
                      <a:pt x="1" y="335"/>
                    </a:lnTo>
                    <a:lnTo>
                      <a:pt x="1" y="20238"/>
                    </a:lnTo>
                    <a:lnTo>
                      <a:pt x="307" y="20238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51"/>
              <p:cNvSpPr/>
              <p:nvPr/>
            </p:nvSpPr>
            <p:spPr>
              <a:xfrm>
                <a:off x="5380425" y="2936225"/>
                <a:ext cx="8375" cy="5052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0210" extrusionOk="0">
                    <a:moveTo>
                      <a:pt x="0" y="0"/>
                    </a:moveTo>
                    <a:lnTo>
                      <a:pt x="0" y="20210"/>
                    </a:lnTo>
                    <a:lnTo>
                      <a:pt x="335" y="19875"/>
                    </a:lnTo>
                    <a:lnTo>
                      <a:pt x="335" y="3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51"/>
              <p:cNvSpPr/>
              <p:nvPr/>
            </p:nvSpPr>
            <p:spPr>
              <a:xfrm>
                <a:off x="5388775" y="2944575"/>
                <a:ext cx="1632125" cy="86450"/>
              </a:xfrm>
              <a:custGeom>
                <a:avLst/>
                <a:gdLst/>
                <a:ahLst/>
                <a:cxnLst/>
                <a:rect l="l" t="t" r="r" b="b"/>
                <a:pathLst>
                  <a:path w="65285" h="3458" extrusionOk="0">
                    <a:moveTo>
                      <a:pt x="1" y="1"/>
                    </a:moveTo>
                    <a:lnTo>
                      <a:pt x="65285" y="1"/>
                    </a:lnTo>
                    <a:lnTo>
                      <a:pt x="65285" y="3457"/>
                    </a:lnTo>
                    <a:lnTo>
                      <a:pt x="1" y="345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51"/>
              <p:cNvSpPr/>
              <p:nvPr/>
            </p:nvSpPr>
            <p:spPr>
              <a:xfrm>
                <a:off x="5388775" y="3035175"/>
                <a:ext cx="163072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65229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65229" y="168"/>
                    </a:lnTo>
                    <a:lnTo>
                      <a:pt x="65229" y="1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51"/>
              <p:cNvSpPr/>
              <p:nvPr/>
            </p:nvSpPr>
            <p:spPr>
              <a:xfrm>
                <a:off x="5388775" y="3031000"/>
                <a:ext cx="163072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65229" h="168" extrusionOk="0">
                    <a:moveTo>
                      <a:pt x="1" y="0"/>
                    </a:moveTo>
                    <a:lnTo>
                      <a:pt x="1" y="168"/>
                    </a:lnTo>
                    <a:lnTo>
                      <a:pt x="65229" y="168"/>
                    </a:lnTo>
                    <a:lnTo>
                      <a:pt x="6522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51"/>
              <p:cNvSpPr/>
              <p:nvPr/>
            </p:nvSpPr>
            <p:spPr>
              <a:xfrm>
                <a:off x="6935850" y="2962000"/>
                <a:ext cx="50900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036" extrusionOk="0">
                    <a:moveTo>
                      <a:pt x="196" y="1"/>
                    </a:moveTo>
                    <a:cubicBezTo>
                      <a:pt x="84" y="1"/>
                      <a:pt x="1" y="84"/>
                      <a:pt x="1" y="168"/>
                    </a:cubicBezTo>
                    <a:lnTo>
                      <a:pt x="1" y="1896"/>
                    </a:lnTo>
                    <a:cubicBezTo>
                      <a:pt x="1" y="1952"/>
                      <a:pt x="57" y="1980"/>
                      <a:pt x="84" y="2036"/>
                    </a:cubicBezTo>
                    <a:lnTo>
                      <a:pt x="2036" y="84"/>
                    </a:lnTo>
                    <a:cubicBezTo>
                      <a:pt x="2008" y="29"/>
                      <a:pt x="1952" y="1"/>
                      <a:pt x="1896" y="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51"/>
              <p:cNvSpPr/>
              <p:nvPr/>
            </p:nvSpPr>
            <p:spPr>
              <a:xfrm>
                <a:off x="6937950" y="2962700"/>
                <a:ext cx="50200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36" extrusionOk="0">
                    <a:moveTo>
                      <a:pt x="1952" y="1"/>
                    </a:moveTo>
                    <a:lnTo>
                      <a:pt x="0" y="1952"/>
                    </a:lnTo>
                    <a:cubicBezTo>
                      <a:pt x="28" y="2008"/>
                      <a:pt x="56" y="2036"/>
                      <a:pt x="140" y="2036"/>
                    </a:cubicBezTo>
                    <a:lnTo>
                      <a:pt x="1840" y="2036"/>
                    </a:lnTo>
                    <a:cubicBezTo>
                      <a:pt x="1952" y="2036"/>
                      <a:pt x="2007" y="1952"/>
                      <a:pt x="2007" y="1868"/>
                    </a:cubicBezTo>
                    <a:lnTo>
                      <a:pt x="2007" y="140"/>
                    </a:lnTo>
                    <a:cubicBezTo>
                      <a:pt x="2007" y="84"/>
                      <a:pt x="1980" y="56"/>
                      <a:pt x="1952" y="1"/>
                    </a:cubicBez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51"/>
              <p:cNvSpPr/>
              <p:nvPr/>
            </p:nvSpPr>
            <p:spPr>
              <a:xfrm>
                <a:off x="6937250" y="2962000"/>
                <a:ext cx="50900" cy="51600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064" fill="none" extrusionOk="0">
                    <a:moveTo>
                      <a:pt x="1868" y="2064"/>
                    </a:moveTo>
                    <a:lnTo>
                      <a:pt x="168" y="2064"/>
                    </a:lnTo>
                    <a:cubicBezTo>
                      <a:pt x="56" y="2064"/>
                      <a:pt x="1" y="1980"/>
                      <a:pt x="1" y="1896"/>
                    </a:cubicBezTo>
                    <a:lnTo>
                      <a:pt x="1" y="168"/>
                    </a:lnTo>
                    <a:cubicBezTo>
                      <a:pt x="1" y="57"/>
                      <a:pt x="56" y="1"/>
                      <a:pt x="168" y="1"/>
                    </a:cubicBezTo>
                    <a:lnTo>
                      <a:pt x="1868" y="1"/>
                    </a:lnTo>
                    <a:cubicBezTo>
                      <a:pt x="1980" y="1"/>
                      <a:pt x="2035" y="57"/>
                      <a:pt x="2035" y="168"/>
                    </a:cubicBezTo>
                    <a:lnTo>
                      <a:pt x="2035" y="1896"/>
                    </a:lnTo>
                    <a:cubicBezTo>
                      <a:pt x="2035" y="1952"/>
                      <a:pt x="1980" y="2064"/>
                      <a:pt x="1868" y="2064"/>
                    </a:cubicBezTo>
                    <a:close/>
                  </a:path>
                </a:pathLst>
              </a:custGeom>
              <a:noFill/>
              <a:ln w="1400" cap="flat" cmpd="sng">
                <a:solidFill>
                  <a:srgbClr val="000000"/>
                </a:solidFill>
                <a:prstDash val="solid"/>
                <a:miter lim="2787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51"/>
              <p:cNvSpPr/>
              <p:nvPr/>
            </p:nvSpPr>
            <p:spPr>
              <a:xfrm>
                <a:off x="6942825" y="2968975"/>
                <a:ext cx="40450" cy="39050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1562" extrusionOk="0">
                    <a:moveTo>
                      <a:pt x="140" y="1"/>
                    </a:moveTo>
                    <a:cubicBezTo>
                      <a:pt x="84" y="1"/>
                      <a:pt x="1" y="84"/>
                      <a:pt x="1" y="140"/>
                    </a:cubicBezTo>
                    <a:lnTo>
                      <a:pt x="1" y="1422"/>
                    </a:lnTo>
                    <a:cubicBezTo>
                      <a:pt x="1" y="1506"/>
                      <a:pt x="84" y="1562"/>
                      <a:pt x="140" y="1562"/>
                    </a:cubicBezTo>
                    <a:lnTo>
                      <a:pt x="1450" y="1562"/>
                    </a:lnTo>
                    <a:cubicBezTo>
                      <a:pt x="1534" y="1562"/>
                      <a:pt x="1617" y="1506"/>
                      <a:pt x="1589" y="1422"/>
                    </a:cubicBezTo>
                    <a:lnTo>
                      <a:pt x="1589" y="140"/>
                    </a:lnTo>
                    <a:cubicBezTo>
                      <a:pt x="1589" y="84"/>
                      <a:pt x="1506" y="1"/>
                      <a:pt x="1450" y="1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51"/>
              <p:cNvSpPr/>
              <p:nvPr/>
            </p:nvSpPr>
            <p:spPr>
              <a:xfrm>
                <a:off x="6953275" y="2978025"/>
                <a:ext cx="19550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782" h="782" extrusionOk="0">
                    <a:moveTo>
                      <a:pt x="56" y="1"/>
                    </a:moveTo>
                    <a:lnTo>
                      <a:pt x="335" y="363"/>
                    </a:lnTo>
                    <a:lnTo>
                      <a:pt x="1" y="781"/>
                    </a:lnTo>
                    <a:lnTo>
                      <a:pt x="140" y="781"/>
                    </a:lnTo>
                    <a:lnTo>
                      <a:pt x="363" y="503"/>
                    </a:lnTo>
                    <a:cubicBezTo>
                      <a:pt x="363" y="475"/>
                      <a:pt x="363" y="475"/>
                      <a:pt x="391" y="447"/>
                    </a:cubicBezTo>
                    <a:cubicBezTo>
                      <a:pt x="391" y="475"/>
                      <a:pt x="419" y="503"/>
                      <a:pt x="419" y="503"/>
                    </a:cubicBezTo>
                    <a:lnTo>
                      <a:pt x="642" y="781"/>
                    </a:lnTo>
                    <a:lnTo>
                      <a:pt x="781" y="781"/>
                    </a:lnTo>
                    <a:lnTo>
                      <a:pt x="475" y="363"/>
                    </a:lnTo>
                    <a:lnTo>
                      <a:pt x="753" y="1"/>
                    </a:lnTo>
                    <a:lnTo>
                      <a:pt x="642" y="1"/>
                    </a:lnTo>
                    <a:lnTo>
                      <a:pt x="475" y="196"/>
                    </a:lnTo>
                    <a:cubicBezTo>
                      <a:pt x="419" y="224"/>
                      <a:pt x="419" y="280"/>
                      <a:pt x="391" y="308"/>
                    </a:cubicBezTo>
                    <a:cubicBezTo>
                      <a:pt x="363" y="280"/>
                      <a:pt x="363" y="224"/>
                      <a:pt x="335" y="196"/>
                    </a:cubicBezTo>
                    <a:lnTo>
                      <a:pt x="1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51"/>
              <p:cNvSpPr/>
              <p:nvPr/>
            </p:nvSpPr>
            <p:spPr>
              <a:xfrm>
                <a:off x="5482150" y="3178725"/>
                <a:ext cx="1459300" cy="140100"/>
              </a:xfrm>
              <a:custGeom>
                <a:avLst/>
                <a:gdLst/>
                <a:ahLst/>
                <a:cxnLst/>
                <a:rect l="l" t="t" r="r" b="b"/>
                <a:pathLst>
                  <a:path w="58372" h="5604" extrusionOk="0">
                    <a:moveTo>
                      <a:pt x="1" y="1"/>
                    </a:moveTo>
                    <a:lnTo>
                      <a:pt x="1" y="5604"/>
                    </a:lnTo>
                    <a:lnTo>
                      <a:pt x="58372" y="5604"/>
                    </a:lnTo>
                    <a:lnTo>
                      <a:pt x="58372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51"/>
              <p:cNvSpPr/>
              <p:nvPr/>
            </p:nvSpPr>
            <p:spPr>
              <a:xfrm>
                <a:off x="5503075" y="3195475"/>
                <a:ext cx="1417475" cy="107325"/>
              </a:xfrm>
              <a:custGeom>
                <a:avLst/>
                <a:gdLst/>
                <a:ahLst/>
                <a:cxnLst/>
                <a:rect l="l" t="t" r="r" b="b"/>
                <a:pathLst>
                  <a:path w="56699" h="4293" extrusionOk="0">
                    <a:moveTo>
                      <a:pt x="0" y="0"/>
                    </a:moveTo>
                    <a:lnTo>
                      <a:pt x="0" y="4293"/>
                    </a:lnTo>
                    <a:lnTo>
                      <a:pt x="56699" y="4293"/>
                    </a:lnTo>
                    <a:lnTo>
                      <a:pt x="56699" y="0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51"/>
              <p:cNvSpPr/>
              <p:nvPr/>
            </p:nvSpPr>
            <p:spPr>
              <a:xfrm>
                <a:off x="5482150" y="3178725"/>
                <a:ext cx="1459300" cy="140800"/>
              </a:xfrm>
              <a:custGeom>
                <a:avLst/>
                <a:gdLst/>
                <a:ahLst/>
                <a:cxnLst/>
                <a:rect l="l" t="t" r="r" b="b"/>
                <a:pathLst>
                  <a:path w="58372" h="5632" extrusionOk="0">
                    <a:moveTo>
                      <a:pt x="58372" y="1"/>
                    </a:moveTo>
                    <a:lnTo>
                      <a:pt x="57536" y="670"/>
                    </a:lnTo>
                    <a:lnTo>
                      <a:pt x="57536" y="4963"/>
                    </a:lnTo>
                    <a:lnTo>
                      <a:pt x="837" y="4963"/>
                    </a:lnTo>
                    <a:lnTo>
                      <a:pt x="1" y="5632"/>
                    </a:lnTo>
                    <a:lnTo>
                      <a:pt x="58372" y="5632"/>
                    </a:lnTo>
                    <a:lnTo>
                      <a:pt x="58372" y="1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51"/>
              <p:cNvSpPr/>
              <p:nvPr/>
            </p:nvSpPr>
            <p:spPr>
              <a:xfrm>
                <a:off x="5482150" y="3178725"/>
                <a:ext cx="1459300" cy="140800"/>
              </a:xfrm>
              <a:custGeom>
                <a:avLst/>
                <a:gdLst/>
                <a:ahLst/>
                <a:cxnLst/>
                <a:rect l="l" t="t" r="r" b="b"/>
                <a:pathLst>
                  <a:path w="58372" h="5632" extrusionOk="0">
                    <a:moveTo>
                      <a:pt x="58372" y="1"/>
                    </a:moveTo>
                    <a:lnTo>
                      <a:pt x="57536" y="670"/>
                    </a:lnTo>
                    <a:lnTo>
                      <a:pt x="57536" y="4963"/>
                    </a:lnTo>
                    <a:lnTo>
                      <a:pt x="837" y="4963"/>
                    </a:lnTo>
                    <a:lnTo>
                      <a:pt x="1" y="5632"/>
                    </a:lnTo>
                    <a:lnTo>
                      <a:pt x="58372" y="5632"/>
                    </a:lnTo>
                    <a:lnTo>
                      <a:pt x="58372" y="1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51"/>
              <p:cNvSpPr/>
              <p:nvPr/>
            </p:nvSpPr>
            <p:spPr>
              <a:xfrm>
                <a:off x="5523275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51"/>
              <p:cNvSpPr/>
              <p:nvPr/>
            </p:nvSpPr>
            <p:spPr>
              <a:xfrm>
                <a:off x="5567175" y="3208700"/>
                <a:ext cx="258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3263" extrusionOk="0">
                    <a:moveTo>
                      <a:pt x="1" y="1"/>
                    </a:moveTo>
                    <a:lnTo>
                      <a:pt x="1032" y="1"/>
                    </a:lnTo>
                    <a:lnTo>
                      <a:pt x="1032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51"/>
              <p:cNvSpPr/>
              <p:nvPr/>
            </p:nvSpPr>
            <p:spPr>
              <a:xfrm>
                <a:off x="5611075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51"/>
              <p:cNvSpPr/>
              <p:nvPr/>
            </p:nvSpPr>
            <p:spPr>
              <a:xfrm>
                <a:off x="5654300" y="3208700"/>
                <a:ext cx="258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3263" extrusionOk="0">
                    <a:moveTo>
                      <a:pt x="0" y="1"/>
                    </a:moveTo>
                    <a:lnTo>
                      <a:pt x="1031" y="1"/>
                    </a:lnTo>
                    <a:lnTo>
                      <a:pt x="1031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51"/>
              <p:cNvSpPr/>
              <p:nvPr/>
            </p:nvSpPr>
            <p:spPr>
              <a:xfrm>
                <a:off x="5698900" y="3208700"/>
                <a:ext cx="258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3263" extrusionOk="0">
                    <a:moveTo>
                      <a:pt x="0" y="1"/>
                    </a:moveTo>
                    <a:lnTo>
                      <a:pt x="1031" y="1"/>
                    </a:lnTo>
                    <a:lnTo>
                      <a:pt x="1031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51"/>
              <p:cNvSpPr/>
              <p:nvPr/>
            </p:nvSpPr>
            <p:spPr>
              <a:xfrm>
                <a:off x="5742800" y="3208700"/>
                <a:ext cx="251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263" extrusionOk="0">
                    <a:moveTo>
                      <a:pt x="0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51"/>
              <p:cNvSpPr/>
              <p:nvPr/>
            </p:nvSpPr>
            <p:spPr>
              <a:xfrm>
                <a:off x="5787400" y="3208700"/>
                <a:ext cx="251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263" extrusionOk="0">
                    <a:moveTo>
                      <a:pt x="0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51"/>
              <p:cNvSpPr/>
              <p:nvPr/>
            </p:nvSpPr>
            <p:spPr>
              <a:xfrm>
                <a:off x="5830600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51"/>
              <p:cNvSpPr/>
              <p:nvPr/>
            </p:nvSpPr>
            <p:spPr>
              <a:xfrm>
                <a:off x="5875200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51"/>
              <p:cNvSpPr/>
              <p:nvPr/>
            </p:nvSpPr>
            <p:spPr>
              <a:xfrm>
                <a:off x="5918400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51"/>
              <p:cNvSpPr/>
              <p:nvPr/>
            </p:nvSpPr>
            <p:spPr>
              <a:xfrm>
                <a:off x="5962300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51"/>
              <p:cNvSpPr/>
              <p:nvPr/>
            </p:nvSpPr>
            <p:spPr>
              <a:xfrm>
                <a:off x="6006900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51"/>
              <p:cNvSpPr/>
              <p:nvPr/>
            </p:nvSpPr>
            <p:spPr>
              <a:xfrm>
                <a:off x="6050125" y="3208700"/>
                <a:ext cx="251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263" extrusionOk="0">
                    <a:moveTo>
                      <a:pt x="0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51"/>
              <p:cNvSpPr/>
              <p:nvPr/>
            </p:nvSpPr>
            <p:spPr>
              <a:xfrm>
                <a:off x="6094725" y="3208700"/>
                <a:ext cx="251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263" extrusionOk="0">
                    <a:moveTo>
                      <a:pt x="0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51"/>
              <p:cNvSpPr/>
              <p:nvPr/>
            </p:nvSpPr>
            <p:spPr>
              <a:xfrm>
                <a:off x="6137925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51"/>
              <p:cNvSpPr/>
              <p:nvPr/>
            </p:nvSpPr>
            <p:spPr>
              <a:xfrm>
                <a:off x="6182525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51"/>
              <p:cNvSpPr/>
              <p:nvPr/>
            </p:nvSpPr>
            <p:spPr>
              <a:xfrm>
                <a:off x="5482150" y="3174550"/>
                <a:ext cx="1459300" cy="144275"/>
              </a:xfrm>
              <a:custGeom>
                <a:avLst/>
                <a:gdLst/>
                <a:ahLst/>
                <a:cxnLst/>
                <a:rect l="l" t="t" r="r" b="b"/>
                <a:pathLst>
                  <a:path w="58372" h="5771" fill="none" extrusionOk="0">
                    <a:moveTo>
                      <a:pt x="1" y="1"/>
                    </a:moveTo>
                    <a:lnTo>
                      <a:pt x="58372" y="1"/>
                    </a:lnTo>
                    <a:lnTo>
                      <a:pt x="58372" y="5771"/>
                    </a:lnTo>
                    <a:lnTo>
                      <a:pt x="1" y="5771"/>
                    </a:lnTo>
                    <a:close/>
                  </a:path>
                </a:pathLst>
              </a:custGeom>
              <a:noFill/>
              <a:ln w="2800" cap="flat" cmpd="sng">
                <a:solidFill>
                  <a:schemeClr val="dk1"/>
                </a:solidFill>
                <a:prstDash val="solid"/>
                <a:miter lim="2787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51"/>
              <p:cNvSpPr/>
              <p:nvPr/>
            </p:nvSpPr>
            <p:spPr>
              <a:xfrm>
                <a:off x="5380425" y="2936225"/>
                <a:ext cx="1648150" cy="505950"/>
              </a:xfrm>
              <a:custGeom>
                <a:avLst/>
                <a:gdLst/>
                <a:ahLst/>
                <a:cxnLst/>
                <a:rect l="l" t="t" r="r" b="b"/>
                <a:pathLst>
                  <a:path w="65926" h="20238" fill="none" extrusionOk="0">
                    <a:moveTo>
                      <a:pt x="0" y="0"/>
                    </a:moveTo>
                    <a:lnTo>
                      <a:pt x="65925" y="0"/>
                    </a:lnTo>
                    <a:lnTo>
                      <a:pt x="65925" y="20238"/>
                    </a:lnTo>
                    <a:lnTo>
                      <a:pt x="0" y="20238"/>
                    </a:lnTo>
                    <a:close/>
                  </a:path>
                </a:pathLst>
              </a:custGeom>
              <a:solidFill>
                <a:schemeClr val="lt1"/>
              </a:solidFill>
              <a:ln w="2100" cap="flat" cmpd="sng">
                <a:solidFill>
                  <a:srgbClr val="000000"/>
                </a:solidFill>
                <a:prstDash val="solid"/>
                <a:miter lim="2787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1" name="Google Shape;1221;p51"/>
            <p:cNvGrpSpPr/>
            <p:nvPr/>
          </p:nvGrpSpPr>
          <p:grpSpPr>
            <a:xfrm>
              <a:off x="7394142" y="4507393"/>
              <a:ext cx="190471" cy="137593"/>
              <a:chOff x="6094725" y="3208700"/>
              <a:chExt cx="112925" cy="81575"/>
            </a:xfrm>
          </p:grpSpPr>
          <p:sp>
            <p:nvSpPr>
              <p:cNvPr id="1222" name="Google Shape;1222;p51"/>
              <p:cNvSpPr/>
              <p:nvPr/>
            </p:nvSpPr>
            <p:spPr>
              <a:xfrm>
                <a:off x="6094725" y="3208700"/>
                <a:ext cx="251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263" extrusionOk="0">
                    <a:moveTo>
                      <a:pt x="0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51"/>
              <p:cNvSpPr/>
              <p:nvPr/>
            </p:nvSpPr>
            <p:spPr>
              <a:xfrm>
                <a:off x="6137925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51"/>
              <p:cNvSpPr/>
              <p:nvPr/>
            </p:nvSpPr>
            <p:spPr>
              <a:xfrm>
                <a:off x="6182525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25" name="Google Shape;1225;p51"/>
          <p:cNvGrpSpPr/>
          <p:nvPr/>
        </p:nvGrpSpPr>
        <p:grpSpPr>
          <a:xfrm>
            <a:off x="6989225" y="667740"/>
            <a:ext cx="882879" cy="243714"/>
            <a:chOff x="7301150" y="922090"/>
            <a:chExt cx="882879" cy="243714"/>
          </a:xfrm>
        </p:grpSpPr>
        <p:sp>
          <p:nvSpPr>
            <p:cNvPr id="1226" name="Google Shape;1226;p51"/>
            <p:cNvSpPr/>
            <p:nvPr/>
          </p:nvSpPr>
          <p:spPr>
            <a:xfrm>
              <a:off x="7937186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0" y="184"/>
                    <a:pt x="0" y="402"/>
                  </a:cubicBezTo>
                  <a:lnTo>
                    <a:pt x="0" y="4340"/>
                  </a:lnTo>
                  <a:cubicBezTo>
                    <a:pt x="0" y="4462"/>
                    <a:pt x="61" y="4576"/>
                    <a:pt x="149" y="4637"/>
                  </a:cubicBezTo>
                  <a:lnTo>
                    <a:pt x="4645" y="140"/>
                  </a:lnTo>
                  <a:cubicBezTo>
                    <a:pt x="4567" y="53"/>
                    <a:pt x="4462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1"/>
            <p:cNvSpPr/>
            <p:nvPr/>
          </p:nvSpPr>
          <p:spPr>
            <a:xfrm>
              <a:off x="7945240" y="927476"/>
              <a:ext cx="238790" cy="237867"/>
            </a:xfrm>
            <a:custGeom>
              <a:avLst/>
              <a:gdLst/>
              <a:ahLst/>
              <a:cxnLst/>
              <a:rect l="l" t="t" r="r" b="b"/>
              <a:pathLst>
                <a:path w="4655" h="4637" extrusionOk="0">
                  <a:moveTo>
                    <a:pt x="4497" y="0"/>
                  </a:moveTo>
                  <a:lnTo>
                    <a:pt x="0" y="4497"/>
                  </a:lnTo>
                  <a:cubicBezTo>
                    <a:pt x="79" y="4584"/>
                    <a:pt x="192" y="4637"/>
                    <a:pt x="306" y="4637"/>
                  </a:cubicBezTo>
                  <a:lnTo>
                    <a:pt x="4253" y="4637"/>
                  </a:lnTo>
                  <a:cubicBezTo>
                    <a:pt x="4471" y="4637"/>
                    <a:pt x="4654" y="4453"/>
                    <a:pt x="4654" y="4235"/>
                  </a:cubicBezTo>
                  <a:lnTo>
                    <a:pt x="4654" y="288"/>
                  </a:lnTo>
                  <a:cubicBezTo>
                    <a:pt x="4654" y="184"/>
                    <a:pt x="4584" y="79"/>
                    <a:pt x="4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1"/>
            <p:cNvSpPr/>
            <p:nvPr/>
          </p:nvSpPr>
          <p:spPr>
            <a:xfrm>
              <a:off x="7940315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2" y="4750"/>
                  </a:lnTo>
                  <a:cubicBezTo>
                    <a:pt x="184" y="4750"/>
                    <a:pt x="0" y="4567"/>
                    <a:pt x="0" y="4349"/>
                  </a:cubicBezTo>
                  <a:lnTo>
                    <a:pt x="0" y="411"/>
                  </a:lnTo>
                  <a:cubicBezTo>
                    <a:pt x="0" y="192"/>
                    <a:pt x="184" y="0"/>
                    <a:pt x="402" y="0"/>
                  </a:cubicBezTo>
                  <a:lnTo>
                    <a:pt x="4349" y="0"/>
                  </a:lnTo>
                  <a:cubicBezTo>
                    <a:pt x="4567" y="0"/>
                    <a:pt x="4750" y="192"/>
                    <a:pt x="4750" y="411"/>
                  </a:cubicBezTo>
                  <a:lnTo>
                    <a:pt x="4750" y="4349"/>
                  </a:lnTo>
                  <a:cubicBezTo>
                    <a:pt x="4750" y="4567"/>
                    <a:pt x="4567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1"/>
            <p:cNvSpPr/>
            <p:nvPr/>
          </p:nvSpPr>
          <p:spPr>
            <a:xfrm>
              <a:off x="7966272" y="948508"/>
              <a:ext cx="191750" cy="192212"/>
            </a:xfrm>
            <a:custGeom>
              <a:avLst/>
              <a:gdLst/>
              <a:ahLst/>
              <a:cxnLst/>
              <a:rect l="l" t="t" r="r" b="b"/>
              <a:pathLst>
                <a:path w="3738" h="3747" extrusionOk="0">
                  <a:moveTo>
                    <a:pt x="359" y="1"/>
                  </a:moveTo>
                  <a:cubicBezTo>
                    <a:pt x="158" y="1"/>
                    <a:pt x="1" y="166"/>
                    <a:pt x="1" y="367"/>
                  </a:cubicBezTo>
                  <a:lnTo>
                    <a:pt x="1" y="3388"/>
                  </a:lnTo>
                  <a:cubicBezTo>
                    <a:pt x="1" y="3581"/>
                    <a:pt x="158" y="3746"/>
                    <a:pt x="359" y="3746"/>
                  </a:cubicBezTo>
                  <a:lnTo>
                    <a:pt x="3380" y="3746"/>
                  </a:lnTo>
                  <a:cubicBezTo>
                    <a:pt x="3581" y="3746"/>
                    <a:pt x="3738" y="3581"/>
                    <a:pt x="3738" y="3388"/>
                  </a:cubicBezTo>
                  <a:lnTo>
                    <a:pt x="3738" y="367"/>
                  </a:lnTo>
                  <a:cubicBezTo>
                    <a:pt x="3738" y="166"/>
                    <a:pt x="3581" y="1"/>
                    <a:pt x="3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1"/>
            <p:cNvSpPr/>
            <p:nvPr/>
          </p:nvSpPr>
          <p:spPr>
            <a:xfrm>
              <a:off x="8016440" y="995086"/>
              <a:ext cx="88745" cy="96798"/>
            </a:xfrm>
            <a:custGeom>
              <a:avLst/>
              <a:gdLst/>
              <a:ahLst/>
              <a:cxnLst/>
              <a:rect l="l" t="t" r="r" b="b"/>
              <a:pathLst>
                <a:path w="1730" h="1887" extrusionOk="0">
                  <a:moveTo>
                    <a:pt x="1398" y="1"/>
                  </a:moveTo>
                  <a:lnTo>
                    <a:pt x="1014" y="498"/>
                  </a:lnTo>
                  <a:cubicBezTo>
                    <a:pt x="952" y="577"/>
                    <a:pt x="909" y="656"/>
                    <a:pt x="865" y="717"/>
                  </a:cubicBezTo>
                  <a:cubicBezTo>
                    <a:pt x="830" y="664"/>
                    <a:pt x="778" y="586"/>
                    <a:pt x="708" y="490"/>
                  </a:cubicBezTo>
                  <a:lnTo>
                    <a:pt x="376" y="9"/>
                  </a:lnTo>
                  <a:lnTo>
                    <a:pt x="79" y="9"/>
                  </a:lnTo>
                  <a:lnTo>
                    <a:pt x="725" y="909"/>
                  </a:lnTo>
                  <a:lnTo>
                    <a:pt x="1" y="1887"/>
                  </a:lnTo>
                  <a:lnTo>
                    <a:pt x="306" y="1887"/>
                  </a:lnTo>
                  <a:lnTo>
                    <a:pt x="778" y="1232"/>
                  </a:lnTo>
                  <a:cubicBezTo>
                    <a:pt x="787" y="1214"/>
                    <a:pt x="821" y="1153"/>
                    <a:pt x="865" y="1092"/>
                  </a:cubicBezTo>
                  <a:cubicBezTo>
                    <a:pt x="900" y="1136"/>
                    <a:pt x="926" y="1171"/>
                    <a:pt x="952" y="1214"/>
                  </a:cubicBezTo>
                  <a:lnTo>
                    <a:pt x="1424" y="1878"/>
                  </a:lnTo>
                  <a:lnTo>
                    <a:pt x="1730" y="1878"/>
                  </a:lnTo>
                  <a:lnTo>
                    <a:pt x="1014" y="883"/>
                  </a:lnTo>
                  <a:lnTo>
                    <a:pt x="16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1"/>
            <p:cNvSpPr/>
            <p:nvPr/>
          </p:nvSpPr>
          <p:spPr>
            <a:xfrm>
              <a:off x="7619142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1" y="184"/>
                    <a:pt x="1" y="402"/>
                  </a:cubicBezTo>
                  <a:lnTo>
                    <a:pt x="1" y="4340"/>
                  </a:lnTo>
                  <a:cubicBezTo>
                    <a:pt x="10" y="4462"/>
                    <a:pt x="62" y="4576"/>
                    <a:pt x="149" y="4637"/>
                  </a:cubicBezTo>
                  <a:lnTo>
                    <a:pt x="4646" y="140"/>
                  </a:lnTo>
                  <a:cubicBezTo>
                    <a:pt x="4567" y="53"/>
                    <a:pt x="4463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1"/>
            <p:cNvSpPr/>
            <p:nvPr/>
          </p:nvSpPr>
          <p:spPr>
            <a:xfrm>
              <a:off x="7627196" y="927476"/>
              <a:ext cx="238790" cy="237867"/>
            </a:xfrm>
            <a:custGeom>
              <a:avLst/>
              <a:gdLst/>
              <a:ahLst/>
              <a:cxnLst/>
              <a:rect l="l" t="t" r="r" b="b"/>
              <a:pathLst>
                <a:path w="4655" h="4637" extrusionOk="0">
                  <a:moveTo>
                    <a:pt x="4498" y="0"/>
                  </a:moveTo>
                  <a:lnTo>
                    <a:pt x="1" y="4497"/>
                  </a:lnTo>
                  <a:cubicBezTo>
                    <a:pt x="80" y="4584"/>
                    <a:pt x="193" y="4637"/>
                    <a:pt x="307" y="4637"/>
                  </a:cubicBezTo>
                  <a:lnTo>
                    <a:pt x="4244" y="4637"/>
                  </a:lnTo>
                  <a:cubicBezTo>
                    <a:pt x="4463" y="4637"/>
                    <a:pt x="4655" y="4453"/>
                    <a:pt x="4655" y="4235"/>
                  </a:cubicBezTo>
                  <a:lnTo>
                    <a:pt x="4655" y="288"/>
                  </a:lnTo>
                  <a:cubicBezTo>
                    <a:pt x="4655" y="184"/>
                    <a:pt x="4585" y="79"/>
                    <a:pt x="4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1"/>
            <p:cNvSpPr/>
            <p:nvPr/>
          </p:nvSpPr>
          <p:spPr>
            <a:xfrm>
              <a:off x="7622271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3" y="4750"/>
                  </a:lnTo>
                  <a:cubicBezTo>
                    <a:pt x="184" y="4750"/>
                    <a:pt x="1" y="4567"/>
                    <a:pt x="1" y="4349"/>
                  </a:cubicBezTo>
                  <a:lnTo>
                    <a:pt x="1" y="411"/>
                  </a:lnTo>
                  <a:cubicBezTo>
                    <a:pt x="1" y="192"/>
                    <a:pt x="184" y="0"/>
                    <a:pt x="403" y="0"/>
                  </a:cubicBezTo>
                  <a:lnTo>
                    <a:pt x="4349" y="0"/>
                  </a:lnTo>
                  <a:cubicBezTo>
                    <a:pt x="4568" y="0"/>
                    <a:pt x="4751" y="192"/>
                    <a:pt x="4751" y="411"/>
                  </a:cubicBezTo>
                  <a:lnTo>
                    <a:pt x="4751" y="4349"/>
                  </a:lnTo>
                  <a:cubicBezTo>
                    <a:pt x="4751" y="4567"/>
                    <a:pt x="4568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1"/>
            <p:cNvSpPr/>
            <p:nvPr/>
          </p:nvSpPr>
          <p:spPr>
            <a:xfrm>
              <a:off x="7648279" y="948508"/>
              <a:ext cx="191750" cy="192212"/>
            </a:xfrm>
            <a:custGeom>
              <a:avLst/>
              <a:gdLst/>
              <a:ahLst/>
              <a:cxnLst/>
              <a:rect l="l" t="t" r="r" b="b"/>
              <a:pathLst>
                <a:path w="3738" h="3747" extrusionOk="0">
                  <a:moveTo>
                    <a:pt x="358" y="1"/>
                  </a:moveTo>
                  <a:cubicBezTo>
                    <a:pt x="158" y="1"/>
                    <a:pt x="0" y="166"/>
                    <a:pt x="0" y="367"/>
                  </a:cubicBezTo>
                  <a:lnTo>
                    <a:pt x="0" y="3388"/>
                  </a:lnTo>
                  <a:cubicBezTo>
                    <a:pt x="0" y="3581"/>
                    <a:pt x="158" y="3746"/>
                    <a:pt x="358" y="3746"/>
                  </a:cubicBezTo>
                  <a:lnTo>
                    <a:pt x="3379" y="3746"/>
                  </a:lnTo>
                  <a:cubicBezTo>
                    <a:pt x="3580" y="3746"/>
                    <a:pt x="3737" y="3581"/>
                    <a:pt x="3737" y="3388"/>
                  </a:cubicBezTo>
                  <a:lnTo>
                    <a:pt x="3737" y="367"/>
                  </a:lnTo>
                  <a:cubicBezTo>
                    <a:pt x="3737" y="166"/>
                    <a:pt x="3580" y="1"/>
                    <a:pt x="3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1"/>
            <p:cNvSpPr/>
            <p:nvPr/>
          </p:nvSpPr>
          <p:spPr>
            <a:xfrm>
              <a:off x="7682751" y="980312"/>
              <a:ext cx="127731" cy="127731"/>
            </a:xfrm>
            <a:custGeom>
              <a:avLst/>
              <a:gdLst/>
              <a:ahLst/>
              <a:cxnLst/>
              <a:rect l="l" t="t" r="r" b="b"/>
              <a:pathLst>
                <a:path w="2490" h="2490" fill="none" extrusionOk="0">
                  <a:moveTo>
                    <a:pt x="2253" y="2489"/>
                  </a:moveTo>
                  <a:lnTo>
                    <a:pt x="245" y="2489"/>
                  </a:lnTo>
                  <a:cubicBezTo>
                    <a:pt x="114" y="2489"/>
                    <a:pt x="1" y="2384"/>
                    <a:pt x="1" y="2253"/>
                  </a:cubicBezTo>
                  <a:lnTo>
                    <a:pt x="1" y="245"/>
                  </a:lnTo>
                  <a:cubicBezTo>
                    <a:pt x="1" y="114"/>
                    <a:pt x="114" y="0"/>
                    <a:pt x="245" y="0"/>
                  </a:cubicBezTo>
                  <a:lnTo>
                    <a:pt x="2253" y="0"/>
                  </a:lnTo>
                  <a:cubicBezTo>
                    <a:pt x="2384" y="0"/>
                    <a:pt x="2489" y="114"/>
                    <a:pt x="2489" y="245"/>
                  </a:cubicBezTo>
                  <a:lnTo>
                    <a:pt x="2489" y="2253"/>
                  </a:lnTo>
                  <a:cubicBezTo>
                    <a:pt x="2489" y="2384"/>
                    <a:pt x="2384" y="2489"/>
                    <a:pt x="2253" y="2489"/>
                  </a:cubicBezTo>
                  <a:close/>
                </a:path>
              </a:pathLst>
            </a:custGeom>
            <a:noFill/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1"/>
            <p:cNvSpPr/>
            <p:nvPr/>
          </p:nvSpPr>
          <p:spPr>
            <a:xfrm>
              <a:off x="7682751" y="980774"/>
              <a:ext cx="127731" cy="36780"/>
            </a:xfrm>
            <a:custGeom>
              <a:avLst/>
              <a:gdLst/>
              <a:ahLst/>
              <a:cxnLst/>
              <a:rect l="l" t="t" r="r" b="b"/>
              <a:pathLst>
                <a:path w="2490" h="717" extrusionOk="0">
                  <a:moveTo>
                    <a:pt x="245" y="0"/>
                  </a:moveTo>
                  <a:lnTo>
                    <a:pt x="36" y="114"/>
                  </a:lnTo>
                  <a:lnTo>
                    <a:pt x="1" y="716"/>
                  </a:lnTo>
                  <a:lnTo>
                    <a:pt x="2489" y="716"/>
                  </a:lnTo>
                  <a:lnTo>
                    <a:pt x="2489" y="236"/>
                  </a:lnTo>
                  <a:lnTo>
                    <a:pt x="2411" y="61"/>
                  </a:ln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1"/>
            <p:cNvSpPr/>
            <p:nvPr/>
          </p:nvSpPr>
          <p:spPr>
            <a:xfrm>
              <a:off x="7301150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0" y="184"/>
                    <a:pt x="0" y="402"/>
                  </a:cubicBezTo>
                  <a:lnTo>
                    <a:pt x="0" y="4340"/>
                  </a:lnTo>
                  <a:cubicBezTo>
                    <a:pt x="9" y="4462"/>
                    <a:pt x="62" y="4576"/>
                    <a:pt x="149" y="4637"/>
                  </a:cubicBezTo>
                  <a:lnTo>
                    <a:pt x="4646" y="140"/>
                  </a:lnTo>
                  <a:cubicBezTo>
                    <a:pt x="4567" y="53"/>
                    <a:pt x="4462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1"/>
            <p:cNvSpPr/>
            <p:nvPr/>
          </p:nvSpPr>
          <p:spPr>
            <a:xfrm>
              <a:off x="7310127" y="927476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497" y="0"/>
                  </a:moveTo>
                  <a:lnTo>
                    <a:pt x="0" y="4497"/>
                  </a:lnTo>
                  <a:cubicBezTo>
                    <a:pt x="70" y="4584"/>
                    <a:pt x="183" y="4637"/>
                    <a:pt x="306" y="4637"/>
                  </a:cubicBezTo>
                  <a:lnTo>
                    <a:pt x="4244" y="4637"/>
                  </a:lnTo>
                  <a:cubicBezTo>
                    <a:pt x="4462" y="4637"/>
                    <a:pt x="4645" y="4453"/>
                    <a:pt x="4645" y="4235"/>
                  </a:cubicBezTo>
                  <a:lnTo>
                    <a:pt x="4645" y="288"/>
                  </a:lnTo>
                  <a:cubicBezTo>
                    <a:pt x="4636" y="184"/>
                    <a:pt x="4584" y="79"/>
                    <a:pt x="4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1"/>
            <p:cNvSpPr/>
            <p:nvPr/>
          </p:nvSpPr>
          <p:spPr>
            <a:xfrm>
              <a:off x="7304279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2" y="4750"/>
                  </a:lnTo>
                  <a:cubicBezTo>
                    <a:pt x="184" y="4750"/>
                    <a:pt x="1" y="4567"/>
                    <a:pt x="1" y="4349"/>
                  </a:cubicBezTo>
                  <a:lnTo>
                    <a:pt x="1" y="411"/>
                  </a:lnTo>
                  <a:cubicBezTo>
                    <a:pt x="1" y="192"/>
                    <a:pt x="184" y="0"/>
                    <a:pt x="402" y="0"/>
                  </a:cubicBezTo>
                  <a:lnTo>
                    <a:pt x="4349" y="0"/>
                  </a:lnTo>
                  <a:cubicBezTo>
                    <a:pt x="4567" y="0"/>
                    <a:pt x="4750" y="192"/>
                    <a:pt x="4750" y="411"/>
                  </a:cubicBezTo>
                  <a:lnTo>
                    <a:pt x="4750" y="4349"/>
                  </a:lnTo>
                  <a:cubicBezTo>
                    <a:pt x="4750" y="4567"/>
                    <a:pt x="4567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1"/>
            <p:cNvSpPr/>
            <p:nvPr/>
          </p:nvSpPr>
          <p:spPr>
            <a:xfrm>
              <a:off x="7330236" y="948508"/>
              <a:ext cx="192673" cy="192212"/>
            </a:xfrm>
            <a:custGeom>
              <a:avLst/>
              <a:gdLst/>
              <a:ahLst/>
              <a:cxnLst/>
              <a:rect l="l" t="t" r="r" b="b"/>
              <a:pathLst>
                <a:path w="3756" h="3747" extrusionOk="0">
                  <a:moveTo>
                    <a:pt x="359" y="1"/>
                  </a:moveTo>
                  <a:cubicBezTo>
                    <a:pt x="158" y="1"/>
                    <a:pt x="1" y="166"/>
                    <a:pt x="1" y="367"/>
                  </a:cubicBezTo>
                  <a:lnTo>
                    <a:pt x="1" y="3388"/>
                  </a:lnTo>
                  <a:cubicBezTo>
                    <a:pt x="1" y="3581"/>
                    <a:pt x="158" y="3746"/>
                    <a:pt x="359" y="3746"/>
                  </a:cubicBezTo>
                  <a:lnTo>
                    <a:pt x="3380" y="3746"/>
                  </a:lnTo>
                  <a:cubicBezTo>
                    <a:pt x="3590" y="3746"/>
                    <a:pt x="3756" y="3581"/>
                    <a:pt x="3738" y="3388"/>
                  </a:cubicBezTo>
                  <a:lnTo>
                    <a:pt x="3738" y="367"/>
                  </a:lnTo>
                  <a:cubicBezTo>
                    <a:pt x="3738" y="166"/>
                    <a:pt x="3581" y="1"/>
                    <a:pt x="3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1"/>
            <p:cNvSpPr/>
            <p:nvPr/>
          </p:nvSpPr>
          <p:spPr>
            <a:xfrm>
              <a:off x="7364297" y="1100347"/>
              <a:ext cx="121421" cy="14825"/>
            </a:xfrm>
            <a:custGeom>
              <a:avLst/>
              <a:gdLst/>
              <a:ahLst/>
              <a:cxnLst/>
              <a:rect l="l" t="t" r="r" b="b"/>
              <a:pathLst>
                <a:path w="2367" h="289" extrusionOk="0">
                  <a:moveTo>
                    <a:pt x="1" y="1"/>
                  </a:moveTo>
                  <a:lnTo>
                    <a:pt x="1" y="289"/>
                  </a:lnTo>
                  <a:lnTo>
                    <a:pt x="2367" y="289"/>
                  </a:lnTo>
                  <a:lnTo>
                    <a:pt x="2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1903;p64">
            <a:extLst>
              <a:ext uri="{FF2B5EF4-FFF2-40B4-BE49-F238E27FC236}">
                <a16:creationId xmlns:a16="http://schemas.microsoft.com/office/drawing/2014/main" id="{5E25FDBE-DBBD-57D2-C36A-A1E6246119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4321" y="517817"/>
            <a:ext cx="4342243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bg1"/>
                </a:solidFill>
              </a:rPr>
              <a:t>Demonstration</a:t>
            </a:r>
            <a:endParaRPr sz="2500" dirty="0">
              <a:solidFill>
                <a:schemeClr val="bg1"/>
              </a:solidFill>
            </a:endParaRPr>
          </a:p>
        </p:txBody>
      </p:sp>
      <p:sp>
        <p:nvSpPr>
          <p:cNvPr id="11" name="Google Shape;1903;p64">
            <a:extLst>
              <a:ext uri="{FF2B5EF4-FFF2-40B4-BE49-F238E27FC236}">
                <a16:creationId xmlns:a16="http://schemas.microsoft.com/office/drawing/2014/main" id="{14D13F92-C0E3-4F83-C098-E92B5EEDD070}"/>
              </a:ext>
            </a:extLst>
          </p:cNvPr>
          <p:cNvSpPr txBox="1">
            <a:spLocks/>
          </p:cNvSpPr>
          <p:nvPr/>
        </p:nvSpPr>
        <p:spPr>
          <a:xfrm>
            <a:off x="1272945" y="1011334"/>
            <a:ext cx="6590644" cy="33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56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" sz="1100" dirty="0">
                <a:solidFill>
                  <a:schemeClr val="tx1"/>
                </a:solidFill>
              </a:rPr>
              <a:t>Profile component</a:t>
            </a:r>
            <a:endParaRPr lang="en" sz="2500" dirty="0">
              <a:solidFill>
                <a:schemeClr val="tx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A7B0676-25BA-1166-5558-73DA05E19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623" y="1430836"/>
            <a:ext cx="2395459" cy="25104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C9B9145-BDAF-4805-98B5-606765FFE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098" y="1448223"/>
            <a:ext cx="2395459" cy="249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37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51"/>
          <p:cNvGrpSpPr/>
          <p:nvPr/>
        </p:nvGrpSpPr>
        <p:grpSpPr>
          <a:xfrm>
            <a:off x="1040806" y="584391"/>
            <a:ext cx="7062703" cy="4000719"/>
            <a:chOff x="2974275" y="1679475"/>
            <a:chExt cx="2027473" cy="2041808"/>
          </a:xfrm>
        </p:grpSpPr>
        <p:sp>
          <p:nvSpPr>
            <p:cNvPr id="1172" name="Google Shape;1172;p51"/>
            <p:cNvSpPr/>
            <p:nvPr/>
          </p:nvSpPr>
          <p:spPr>
            <a:xfrm>
              <a:off x="2999798" y="1706121"/>
              <a:ext cx="2001950" cy="2015163"/>
            </a:xfrm>
            <a:custGeom>
              <a:avLst/>
              <a:gdLst/>
              <a:ahLst/>
              <a:cxnLst/>
              <a:rect l="l" t="t" r="r" b="b"/>
              <a:pathLst>
                <a:path w="80078" h="80078" extrusionOk="0">
                  <a:moveTo>
                    <a:pt x="1" y="0"/>
                  </a:moveTo>
                  <a:lnTo>
                    <a:pt x="1" y="80078"/>
                  </a:lnTo>
                  <a:lnTo>
                    <a:pt x="80078" y="80078"/>
                  </a:lnTo>
                  <a:lnTo>
                    <a:pt x="800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1"/>
            <p:cNvSpPr/>
            <p:nvPr/>
          </p:nvSpPr>
          <p:spPr>
            <a:xfrm>
              <a:off x="2974275" y="1679475"/>
              <a:ext cx="2002175" cy="2001975"/>
            </a:xfrm>
            <a:custGeom>
              <a:avLst/>
              <a:gdLst/>
              <a:ahLst/>
              <a:cxnLst/>
              <a:rect l="l" t="t" r="r" b="b"/>
              <a:pathLst>
                <a:path w="80087" h="80079" extrusionOk="0">
                  <a:moveTo>
                    <a:pt x="0" y="1"/>
                  </a:moveTo>
                  <a:lnTo>
                    <a:pt x="0" y="80078"/>
                  </a:lnTo>
                  <a:lnTo>
                    <a:pt x="80086" y="80078"/>
                  </a:lnTo>
                  <a:lnTo>
                    <a:pt x="800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1"/>
            <p:cNvSpPr/>
            <p:nvPr/>
          </p:nvSpPr>
          <p:spPr>
            <a:xfrm>
              <a:off x="2974275" y="3667225"/>
              <a:ext cx="2002175" cy="14225"/>
            </a:xfrm>
            <a:custGeom>
              <a:avLst/>
              <a:gdLst/>
              <a:ahLst/>
              <a:cxnLst/>
              <a:rect l="l" t="t" r="r" b="b"/>
              <a:pathLst>
                <a:path w="80087" h="569" extrusionOk="0">
                  <a:moveTo>
                    <a:pt x="0" y="1"/>
                  </a:moveTo>
                  <a:lnTo>
                    <a:pt x="0" y="568"/>
                  </a:lnTo>
                  <a:lnTo>
                    <a:pt x="80086" y="568"/>
                  </a:lnTo>
                  <a:lnTo>
                    <a:pt x="800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1"/>
            <p:cNvSpPr/>
            <p:nvPr/>
          </p:nvSpPr>
          <p:spPr>
            <a:xfrm>
              <a:off x="4962225" y="1679475"/>
              <a:ext cx="14225" cy="2001975"/>
            </a:xfrm>
            <a:custGeom>
              <a:avLst/>
              <a:gdLst/>
              <a:ahLst/>
              <a:cxnLst/>
              <a:rect l="l" t="t" r="r" b="b"/>
              <a:pathLst>
                <a:path w="569" h="80079" extrusionOk="0">
                  <a:moveTo>
                    <a:pt x="568" y="1"/>
                  </a:moveTo>
                  <a:lnTo>
                    <a:pt x="1" y="568"/>
                  </a:lnTo>
                  <a:lnTo>
                    <a:pt x="1" y="80078"/>
                  </a:lnTo>
                  <a:lnTo>
                    <a:pt x="568" y="80078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1"/>
            <p:cNvSpPr/>
            <p:nvPr/>
          </p:nvSpPr>
          <p:spPr>
            <a:xfrm>
              <a:off x="2975150" y="1679475"/>
              <a:ext cx="14200" cy="2001975"/>
            </a:xfrm>
            <a:custGeom>
              <a:avLst/>
              <a:gdLst/>
              <a:ahLst/>
              <a:cxnLst/>
              <a:rect l="l" t="t" r="r" b="b"/>
              <a:pathLst>
                <a:path w="568" h="80079" extrusionOk="0">
                  <a:moveTo>
                    <a:pt x="0" y="1"/>
                  </a:moveTo>
                  <a:lnTo>
                    <a:pt x="0" y="80078"/>
                  </a:lnTo>
                  <a:lnTo>
                    <a:pt x="568" y="80078"/>
                  </a:lnTo>
                  <a:lnTo>
                    <a:pt x="568" y="5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1"/>
            <p:cNvSpPr/>
            <p:nvPr/>
          </p:nvSpPr>
          <p:spPr>
            <a:xfrm>
              <a:off x="2974275" y="1679475"/>
              <a:ext cx="2002175" cy="2001975"/>
            </a:xfrm>
            <a:custGeom>
              <a:avLst/>
              <a:gdLst/>
              <a:ahLst/>
              <a:cxnLst/>
              <a:rect l="l" t="t" r="r" b="b"/>
              <a:pathLst>
                <a:path w="80087" h="80079" fill="none" extrusionOk="0">
                  <a:moveTo>
                    <a:pt x="0" y="1"/>
                  </a:moveTo>
                  <a:lnTo>
                    <a:pt x="80086" y="1"/>
                  </a:lnTo>
                  <a:lnTo>
                    <a:pt x="80086" y="80078"/>
                  </a:lnTo>
                  <a:lnTo>
                    <a:pt x="0" y="80078"/>
                  </a:lnTo>
                  <a:close/>
                </a:path>
              </a:pathLst>
            </a:custGeom>
            <a:noFill/>
            <a:ln w="3050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1"/>
            <p:cNvSpPr/>
            <p:nvPr/>
          </p:nvSpPr>
          <p:spPr>
            <a:xfrm>
              <a:off x="2989325" y="1693675"/>
              <a:ext cx="1972925" cy="194300"/>
            </a:xfrm>
            <a:custGeom>
              <a:avLst/>
              <a:gdLst/>
              <a:ahLst/>
              <a:cxnLst/>
              <a:rect l="l" t="t" r="r" b="b"/>
              <a:pathLst>
                <a:path w="78917" h="7772" extrusionOk="0">
                  <a:moveTo>
                    <a:pt x="1" y="0"/>
                  </a:moveTo>
                  <a:lnTo>
                    <a:pt x="78917" y="0"/>
                  </a:lnTo>
                  <a:lnTo>
                    <a:pt x="78917" y="7772"/>
                  </a:lnTo>
                  <a:lnTo>
                    <a:pt x="1" y="777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1"/>
            <p:cNvSpPr/>
            <p:nvPr/>
          </p:nvSpPr>
          <p:spPr>
            <a:xfrm>
              <a:off x="2989325" y="1898200"/>
              <a:ext cx="1972925" cy="10525"/>
            </a:xfrm>
            <a:custGeom>
              <a:avLst/>
              <a:gdLst/>
              <a:ahLst/>
              <a:cxnLst/>
              <a:rect l="l" t="t" r="r" b="b"/>
              <a:pathLst>
                <a:path w="78917" h="421" extrusionOk="0">
                  <a:moveTo>
                    <a:pt x="1" y="1"/>
                  </a:moveTo>
                  <a:lnTo>
                    <a:pt x="1" y="420"/>
                  </a:lnTo>
                  <a:lnTo>
                    <a:pt x="78917" y="420"/>
                  </a:lnTo>
                  <a:lnTo>
                    <a:pt x="789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1"/>
            <p:cNvSpPr/>
            <p:nvPr/>
          </p:nvSpPr>
          <p:spPr>
            <a:xfrm>
              <a:off x="2989325" y="1887725"/>
              <a:ext cx="1972925" cy="10500"/>
            </a:xfrm>
            <a:custGeom>
              <a:avLst/>
              <a:gdLst/>
              <a:ahLst/>
              <a:cxnLst/>
              <a:rect l="l" t="t" r="r" b="b"/>
              <a:pathLst>
                <a:path w="78917" h="420" extrusionOk="0">
                  <a:moveTo>
                    <a:pt x="1" y="1"/>
                  </a:moveTo>
                  <a:lnTo>
                    <a:pt x="1" y="420"/>
                  </a:lnTo>
                  <a:lnTo>
                    <a:pt x="78917" y="420"/>
                  </a:lnTo>
                  <a:lnTo>
                    <a:pt x="78917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1"/>
            <p:cNvSpPr/>
            <p:nvPr/>
          </p:nvSpPr>
          <p:spPr>
            <a:xfrm>
              <a:off x="3038554" y="2061529"/>
              <a:ext cx="1896464" cy="1452896"/>
            </a:xfrm>
            <a:custGeom>
              <a:avLst/>
              <a:gdLst/>
              <a:ahLst/>
              <a:cxnLst/>
              <a:rect l="l" t="t" r="r" b="b"/>
              <a:pathLst>
                <a:path w="71356" h="59411" extrusionOk="0">
                  <a:moveTo>
                    <a:pt x="71355" y="0"/>
                  </a:moveTo>
                  <a:lnTo>
                    <a:pt x="70657" y="481"/>
                  </a:lnTo>
                  <a:lnTo>
                    <a:pt x="70657" y="58921"/>
                  </a:lnTo>
                  <a:lnTo>
                    <a:pt x="717" y="58921"/>
                  </a:lnTo>
                  <a:lnTo>
                    <a:pt x="1" y="59410"/>
                  </a:lnTo>
                  <a:lnTo>
                    <a:pt x="71355" y="59410"/>
                  </a:lnTo>
                  <a:lnTo>
                    <a:pt x="71355" y="0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1"/>
            <p:cNvSpPr/>
            <p:nvPr/>
          </p:nvSpPr>
          <p:spPr>
            <a:xfrm>
              <a:off x="3038554" y="2069280"/>
              <a:ext cx="1898783" cy="1442351"/>
            </a:xfrm>
            <a:custGeom>
              <a:avLst/>
              <a:gdLst/>
              <a:ahLst/>
              <a:cxnLst/>
              <a:rect l="l" t="t" r="r" b="b"/>
              <a:pathLst>
                <a:path w="71356" h="59411" extrusionOk="0">
                  <a:moveTo>
                    <a:pt x="1" y="0"/>
                  </a:moveTo>
                  <a:lnTo>
                    <a:pt x="1" y="59410"/>
                  </a:lnTo>
                  <a:lnTo>
                    <a:pt x="717" y="58930"/>
                  </a:lnTo>
                  <a:lnTo>
                    <a:pt x="717" y="498"/>
                  </a:lnTo>
                  <a:lnTo>
                    <a:pt x="70657" y="498"/>
                  </a:lnTo>
                  <a:lnTo>
                    <a:pt x="713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4" name="Google Shape;1184;p51"/>
          <p:cNvGrpSpPr/>
          <p:nvPr/>
        </p:nvGrpSpPr>
        <p:grpSpPr>
          <a:xfrm>
            <a:off x="516708" y="3971609"/>
            <a:ext cx="2779935" cy="853386"/>
            <a:chOff x="5964258" y="4047809"/>
            <a:chExt cx="2779935" cy="853386"/>
          </a:xfrm>
        </p:grpSpPr>
        <p:grpSp>
          <p:nvGrpSpPr>
            <p:cNvPr id="1185" name="Google Shape;1185;p51"/>
            <p:cNvGrpSpPr/>
            <p:nvPr/>
          </p:nvGrpSpPr>
          <p:grpSpPr>
            <a:xfrm>
              <a:off x="5964258" y="4047809"/>
              <a:ext cx="2779935" cy="853386"/>
              <a:chOff x="5380425" y="2936225"/>
              <a:chExt cx="1648150" cy="505950"/>
            </a:xfrm>
          </p:grpSpPr>
          <p:sp>
            <p:nvSpPr>
              <p:cNvPr id="1186" name="Google Shape;1186;p51"/>
              <p:cNvSpPr/>
              <p:nvPr/>
            </p:nvSpPr>
            <p:spPr>
              <a:xfrm>
                <a:off x="5380425" y="2936225"/>
                <a:ext cx="1648150" cy="505950"/>
              </a:xfrm>
              <a:custGeom>
                <a:avLst/>
                <a:gdLst/>
                <a:ahLst/>
                <a:cxnLst/>
                <a:rect l="l" t="t" r="r" b="b"/>
                <a:pathLst>
                  <a:path w="65926" h="20238" extrusionOk="0">
                    <a:moveTo>
                      <a:pt x="0" y="0"/>
                    </a:moveTo>
                    <a:lnTo>
                      <a:pt x="0" y="20238"/>
                    </a:lnTo>
                    <a:lnTo>
                      <a:pt x="65925" y="20238"/>
                    </a:lnTo>
                    <a:lnTo>
                      <a:pt x="65925" y="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ffectLst>
                <a:outerShdw dist="38100" dir="3000000" algn="bl" rotWithShape="0">
                  <a:srgbClr val="000000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51"/>
              <p:cNvSpPr/>
              <p:nvPr/>
            </p:nvSpPr>
            <p:spPr>
              <a:xfrm>
                <a:off x="5380425" y="2936225"/>
                <a:ext cx="16481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65926" h="335" extrusionOk="0">
                    <a:moveTo>
                      <a:pt x="0" y="0"/>
                    </a:moveTo>
                    <a:lnTo>
                      <a:pt x="0" y="335"/>
                    </a:lnTo>
                    <a:lnTo>
                      <a:pt x="65925" y="335"/>
                    </a:lnTo>
                    <a:lnTo>
                      <a:pt x="65925" y="0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51"/>
              <p:cNvSpPr/>
              <p:nvPr/>
            </p:nvSpPr>
            <p:spPr>
              <a:xfrm>
                <a:off x="5380425" y="3433100"/>
                <a:ext cx="1648150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65926" h="363" extrusionOk="0">
                    <a:moveTo>
                      <a:pt x="0" y="0"/>
                    </a:moveTo>
                    <a:lnTo>
                      <a:pt x="0" y="363"/>
                    </a:lnTo>
                    <a:lnTo>
                      <a:pt x="65925" y="363"/>
                    </a:lnTo>
                    <a:lnTo>
                      <a:pt x="65925" y="0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51"/>
              <p:cNvSpPr/>
              <p:nvPr/>
            </p:nvSpPr>
            <p:spPr>
              <a:xfrm>
                <a:off x="7020875" y="2936225"/>
                <a:ext cx="7700" cy="50595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0238" extrusionOk="0">
                    <a:moveTo>
                      <a:pt x="307" y="0"/>
                    </a:moveTo>
                    <a:lnTo>
                      <a:pt x="1" y="335"/>
                    </a:lnTo>
                    <a:lnTo>
                      <a:pt x="1" y="20238"/>
                    </a:lnTo>
                    <a:lnTo>
                      <a:pt x="307" y="20238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51"/>
              <p:cNvSpPr/>
              <p:nvPr/>
            </p:nvSpPr>
            <p:spPr>
              <a:xfrm>
                <a:off x="5380425" y="2936225"/>
                <a:ext cx="8375" cy="5052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0210" extrusionOk="0">
                    <a:moveTo>
                      <a:pt x="0" y="0"/>
                    </a:moveTo>
                    <a:lnTo>
                      <a:pt x="0" y="20210"/>
                    </a:lnTo>
                    <a:lnTo>
                      <a:pt x="335" y="19875"/>
                    </a:lnTo>
                    <a:lnTo>
                      <a:pt x="335" y="3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51"/>
              <p:cNvSpPr/>
              <p:nvPr/>
            </p:nvSpPr>
            <p:spPr>
              <a:xfrm>
                <a:off x="5388775" y="2944575"/>
                <a:ext cx="1632125" cy="86450"/>
              </a:xfrm>
              <a:custGeom>
                <a:avLst/>
                <a:gdLst/>
                <a:ahLst/>
                <a:cxnLst/>
                <a:rect l="l" t="t" r="r" b="b"/>
                <a:pathLst>
                  <a:path w="65285" h="3458" extrusionOk="0">
                    <a:moveTo>
                      <a:pt x="1" y="1"/>
                    </a:moveTo>
                    <a:lnTo>
                      <a:pt x="65285" y="1"/>
                    </a:lnTo>
                    <a:lnTo>
                      <a:pt x="65285" y="3457"/>
                    </a:lnTo>
                    <a:lnTo>
                      <a:pt x="1" y="345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51"/>
              <p:cNvSpPr/>
              <p:nvPr/>
            </p:nvSpPr>
            <p:spPr>
              <a:xfrm>
                <a:off x="5388775" y="3035175"/>
                <a:ext cx="163072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65229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65229" y="168"/>
                    </a:lnTo>
                    <a:lnTo>
                      <a:pt x="65229" y="1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51"/>
              <p:cNvSpPr/>
              <p:nvPr/>
            </p:nvSpPr>
            <p:spPr>
              <a:xfrm>
                <a:off x="5388775" y="3031000"/>
                <a:ext cx="163072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65229" h="168" extrusionOk="0">
                    <a:moveTo>
                      <a:pt x="1" y="0"/>
                    </a:moveTo>
                    <a:lnTo>
                      <a:pt x="1" y="168"/>
                    </a:lnTo>
                    <a:lnTo>
                      <a:pt x="65229" y="168"/>
                    </a:lnTo>
                    <a:lnTo>
                      <a:pt x="6522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51"/>
              <p:cNvSpPr/>
              <p:nvPr/>
            </p:nvSpPr>
            <p:spPr>
              <a:xfrm>
                <a:off x="6935850" y="2962000"/>
                <a:ext cx="50900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036" extrusionOk="0">
                    <a:moveTo>
                      <a:pt x="196" y="1"/>
                    </a:moveTo>
                    <a:cubicBezTo>
                      <a:pt x="84" y="1"/>
                      <a:pt x="1" y="84"/>
                      <a:pt x="1" y="168"/>
                    </a:cubicBezTo>
                    <a:lnTo>
                      <a:pt x="1" y="1896"/>
                    </a:lnTo>
                    <a:cubicBezTo>
                      <a:pt x="1" y="1952"/>
                      <a:pt x="57" y="1980"/>
                      <a:pt x="84" y="2036"/>
                    </a:cubicBezTo>
                    <a:lnTo>
                      <a:pt x="2036" y="84"/>
                    </a:lnTo>
                    <a:cubicBezTo>
                      <a:pt x="2008" y="29"/>
                      <a:pt x="1952" y="1"/>
                      <a:pt x="1896" y="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51"/>
              <p:cNvSpPr/>
              <p:nvPr/>
            </p:nvSpPr>
            <p:spPr>
              <a:xfrm>
                <a:off x="6937950" y="2962700"/>
                <a:ext cx="50200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36" extrusionOk="0">
                    <a:moveTo>
                      <a:pt x="1952" y="1"/>
                    </a:moveTo>
                    <a:lnTo>
                      <a:pt x="0" y="1952"/>
                    </a:lnTo>
                    <a:cubicBezTo>
                      <a:pt x="28" y="2008"/>
                      <a:pt x="56" y="2036"/>
                      <a:pt x="140" y="2036"/>
                    </a:cubicBezTo>
                    <a:lnTo>
                      <a:pt x="1840" y="2036"/>
                    </a:lnTo>
                    <a:cubicBezTo>
                      <a:pt x="1952" y="2036"/>
                      <a:pt x="2007" y="1952"/>
                      <a:pt x="2007" y="1868"/>
                    </a:cubicBezTo>
                    <a:lnTo>
                      <a:pt x="2007" y="140"/>
                    </a:lnTo>
                    <a:cubicBezTo>
                      <a:pt x="2007" y="84"/>
                      <a:pt x="1980" y="56"/>
                      <a:pt x="1952" y="1"/>
                    </a:cubicBez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51"/>
              <p:cNvSpPr/>
              <p:nvPr/>
            </p:nvSpPr>
            <p:spPr>
              <a:xfrm>
                <a:off x="6937250" y="2962000"/>
                <a:ext cx="50900" cy="51600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064" fill="none" extrusionOk="0">
                    <a:moveTo>
                      <a:pt x="1868" y="2064"/>
                    </a:moveTo>
                    <a:lnTo>
                      <a:pt x="168" y="2064"/>
                    </a:lnTo>
                    <a:cubicBezTo>
                      <a:pt x="56" y="2064"/>
                      <a:pt x="1" y="1980"/>
                      <a:pt x="1" y="1896"/>
                    </a:cubicBezTo>
                    <a:lnTo>
                      <a:pt x="1" y="168"/>
                    </a:lnTo>
                    <a:cubicBezTo>
                      <a:pt x="1" y="57"/>
                      <a:pt x="56" y="1"/>
                      <a:pt x="168" y="1"/>
                    </a:cubicBezTo>
                    <a:lnTo>
                      <a:pt x="1868" y="1"/>
                    </a:lnTo>
                    <a:cubicBezTo>
                      <a:pt x="1980" y="1"/>
                      <a:pt x="2035" y="57"/>
                      <a:pt x="2035" y="168"/>
                    </a:cubicBezTo>
                    <a:lnTo>
                      <a:pt x="2035" y="1896"/>
                    </a:lnTo>
                    <a:cubicBezTo>
                      <a:pt x="2035" y="1952"/>
                      <a:pt x="1980" y="2064"/>
                      <a:pt x="1868" y="2064"/>
                    </a:cubicBezTo>
                    <a:close/>
                  </a:path>
                </a:pathLst>
              </a:custGeom>
              <a:noFill/>
              <a:ln w="1400" cap="flat" cmpd="sng">
                <a:solidFill>
                  <a:srgbClr val="000000"/>
                </a:solidFill>
                <a:prstDash val="solid"/>
                <a:miter lim="2787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51"/>
              <p:cNvSpPr/>
              <p:nvPr/>
            </p:nvSpPr>
            <p:spPr>
              <a:xfrm>
                <a:off x="6942825" y="2968975"/>
                <a:ext cx="40450" cy="39050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1562" extrusionOk="0">
                    <a:moveTo>
                      <a:pt x="140" y="1"/>
                    </a:moveTo>
                    <a:cubicBezTo>
                      <a:pt x="84" y="1"/>
                      <a:pt x="1" y="84"/>
                      <a:pt x="1" y="140"/>
                    </a:cubicBezTo>
                    <a:lnTo>
                      <a:pt x="1" y="1422"/>
                    </a:lnTo>
                    <a:cubicBezTo>
                      <a:pt x="1" y="1506"/>
                      <a:pt x="84" y="1562"/>
                      <a:pt x="140" y="1562"/>
                    </a:cubicBezTo>
                    <a:lnTo>
                      <a:pt x="1450" y="1562"/>
                    </a:lnTo>
                    <a:cubicBezTo>
                      <a:pt x="1534" y="1562"/>
                      <a:pt x="1617" y="1506"/>
                      <a:pt x="1589" y="1422"/>
                    </a:cubicBezTo>
                    <a:lnTo>
                      <a:pt x="1589" y="140"/>
                    </a:lnTo>
                    <a:cubicBezTo>
                      <a:pt x="1589" y="84"/>
                      <a:pt x="1506" y="1"/>
                      <a:pt x="1450" y="1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51"/>
              <p:cNvSpPr/>
              <p:nvPr/>
            </p:nvSpPr>
            <p:spPr>
              <a:xfrm>
                <a:off x="6953275" y="2978025"/>
                <a:ext cx="19550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782" h="782" extrusionOk="0">
                    <a:moveTo>
                      <a:pt x="56" y="1"/>
                    </a:moveTo>
                    <a:lnTo>
                      <a:pt x="335" y="363"/>
                    </a:lnTo>
                    <a:lnTo>
                      <a:pt x="1" y="781"/>
                    </a:lnTo>
                    <a:lnTo>
                      <a:pt x="140" y="781"/>
                    </a:lnTo>
                    <a:lnTo>
                      <a:pt x="363" y="503"/>
                    </a:lnTo>
                    <a:cubicBezTo>
                      <a:pt x="363" y="475"/>
                      <a:pt x="363" y="475"/>
                      <a:pt x="391" y="447"/>
                    </a:cubicBezTo>
                    <a:cubicBezTo>
                      <a:pt x="391" y="475"/>
                      <a:pt x="419" y="503"/>
                      <a:pt x="419" y="503"/>
                    </a:cubicBezTo>
                    <a:lnTo>
                      <a:pt x="642" y="781"/>
                    </a:lnTo>
                    <a:lnTo>
                      <a:pt x="781" y="781"/>
                    </a:lnTo>
                    <a:lnTo>
                      <a:pt x="475" y="363"/>
                    </a:lnTo>
                    <a:lnTo>
                      <a:pt x="753" y="1"/>
                    </a:lnTo>
                    <a:lnTo>
                      <a:pt x="642" y="1"/>
                    </a:lnTo>
                    <a:lnTo>
                      <a:pt x="475" y="196"/>
                    </a:lnTo>
                    <a:cubicBezTo>
                      <a:pt x="419" y="224"/>
                      <a:pt x="419" y="280"/>
                      <a:pt x="391" y="308"/>
                    </a:cubicBezTo>
                    <a:cubicBezTo>
                      <a:pt x="363" y="280"/>
                      <a:pt x="363" y="224"/>
                      <a:pt x="335" y="196"/>
                    </a:cubicBezTo>
                    <a:lnTo>
                      <a:pt x="1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51"/>
              <p:cNvSpPr/>
              <p:nvPr/>
            </p:nvSpPr>
            <p:spPr>
              <a:xfrm>
                <a:off x="5482150" y="3178725"/>
                <a:ext cx="1459300" cy="140100"/>
              </a:xfrm>
              <a:custGeom>
                <a:avLst/>
                <a:gdLst/>
                <a:ahLst/>
                <a:cxnLst/>
                <a:rect l="l" t="t" r="r" b="b"/>
                <a:pathLst>
                  <a:path w="58372" h="5604" extrusionOk="0">
                    <a:moveTo>
                      <a:pt x="1" y="1"/>
                    </a:moveTo>
                    <a:lnTo>
                      <a:pt x="1" y="5604"/>
                    </a:lnTo>
                    <a:lnTo>
                      <a:pt x="58372" y="5604"/>
                    </a:lnTo>
                    <a:lnTo>
                      <a:pt x="58372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51"/>
              <p:cNvSpPr/>
              <p:nvPr/>
            </p:nvSpPr>
            <p:spPr>
              <a:xfrm>
                <a:off x="5503075" y="3195475"/>
                <a:ext cx="1417475" cy="107325"/>
              </a:xfrm>
              <a:custGeom>
                <a:avLst/>
                <a:gdLst/>
                <a:ahLst/>
                <a:cxnLst/>
                <a:rect l="l" t="t" r="r" b="b"/>
                <a:pathLst>
                  <a:path w="56699" h="4293" extrusionOk="0">
                    <a:moveTo>
                      <a:pt x="0" y="0"/>
                    </a:moveTo>
                    <a:lnTo>
                      <a:pt x="0" y="4293"/>
                    </a:lnTo>
                    <a:lnTo>
                      <a:pt x="56699" y="4293"/>
                    </a:lnTo>
                    <a:lnTo>
                      <a:pt x="56699" y="0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51"/>
              <p:cNvSpPr/>
              <p:nvPr/>
            </p:nvSpPr>
            <p:spPr>
              <a:xfrm>
                <a:off x="5482150" y="3178725"/>
                <a:ext cx="1459300" cy="140800"/>
              </a:xfrm>
              <a:custGeom>
                <a:avLst/>
                <a:gdLst/>
                <a:ahLst/>
                <a:cxnLst/>
                <a:rect l="l" t="t" r="r" b="b"/>
                <a:pathLst>
                  <a:path w="58372" h="5632" extrusionOk="0">
                    <a:moveTo>
                      <a:pt x="58372" y="1"/>
                    </a:moveTo>
                    <a:lnTo>
                      <a:pt x="57536" y="670"/>
                    </a:lnTo>
                    <a:lnTo>
                      <a:pt x="57536" y="4963"/>
                    </a:lnTo>
                    <a:lnTo>
                      <a:pt x="837" y="4963"/>
                    </a:lnTo>
                    <a:lnTo>
                      <a:pt x="1" y="5632"/>
                    </a:lnTo>
                    <a:lnTo>
                      <a:pt x="58372" y="5632"/>
                    </a:lnTo>
                    <a:lnTo>
                      <a:pt x="58372" y="1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51"/>
              <p:cNvSpPr/>
              <p:nvPr/>
            </p:nvSpPr>
            <p:spPr>
              <a:xfrm>
                <a:off x="5482150" y="3178725"/>
                <a:ext cx="1459300" cy="140800"/>
              </a:xfrm>
              <a:custGeom>
                <a:avLst/>
                <a:gdLst/>
                <a:ahLst/>
                <a:cxnLst/>
                <a:rect l="l" t="t" r="r" b="b"/>
                <a:pathLst>
                  <a:path w="58372" h="5632" extrusionOk="0">
                    <a:moveTo>
                      <a:pt x="58372" y="1"/>
                    </a:moveTo>
                    <a:lnTo>
                      <a:pt x="57536" y="670"/>
                    </a:lnTo>
                    <a:lnTo>
                      <a:pt x="57536" y="4963"/>
                    </a:lnTo>
                    <a:lnTo>
                      <a:pt x="837" y="4963"/>
                    </a:lnTo>
                    <a:lnTo>
                      <a:pt x="1" y="5632"/>
                    </a:lnTo>
                    <a:lnTo>
                      <a:pt x="58372" y="5632"/>
                    </a:lnTo>
                    <a:lnTo>
                      <a:pt x="58372" y="1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51"/>
              <p:cNvSpPr/>
              <p:nvPr/>
            </p:nvSpPr>
            <p:spPr>
              <a:xfrm>
                <a:off x="5523275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51"/>
              <p:cNvSpPr/>
              <p:nvPr/>
            </p:nvSpPr>
            <p:spPr>
              <a:xfrm>
                <a:off x="5567175" y="3208700"/>
                <a:ext cx="258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3263" extrusionOk="0">
                    <a:moveTo>
                      <a:pt x="1" y="1"/>
                    </a:moveTo>
                    <a:lnTo>
                      <a:pt x="1032" y="1"/>
                    </a:lnTo>
                    <a:lnTo>
                      <a:pt x="1032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51"/>
              <p:cNvSpPr/>
              <p:nvPr/>
            </p:nvSpPr>
            <p:spPr>
              <a:xfrm>
                <a:off x="5611075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51"/>
              <p:cNvSpPr/>
              <p:nvPr/>
            </p:nvSpPr>
            <p:spPr>
              <a:xfrm>
                <a:off x="5654300" y="3208700"/>
                <a:ext cx="258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3263" extrusionOk="0">
                    <a:moveTo>
                      <a:pt x="0" y="1"/>
                    </a:moveTo>
                    <a:lnTo>
                      <a:pt x="1031" y="1"/>
                    </a:lnTo>
                    <a:lnTo>
                      <a:pt x="1031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51"/>
              <p:cNvSpPr/>
              <p:nvPr/>
            </p:nvSpPr>
            <p:spPr>
              <a:xfrm>
                <a:off x="5698900" y="3208700"/>
                <a:ext cx="258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3263" extrusionOk="0">
                    <a:moveTo>
                      <a:pt x="0" y="1"/>
                    </a:moveTo>
                    <a:lnTo>
                      <a:pt x="1031" y="1"/>
                    </a:lnTo>
                    <a:lnTo>
                      <a:pt x="1031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51"/>
              <p:cNvSpPr/>
              <p:nvPr/>
            </p:nvSpPr>
            <p:spPr>
              <a:xfrm>
                <a:off x="5742800" y="3208700"/>
                <a:ext cx="251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263" extrusionOk="0">
                    <a:moveTo>
                      <a:pt x="0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51"/>
              <p:cNvSpPr/>
              <p:nvPr/>
            </p:nvSpPr>
            <p:spPr>
              <a:xfrm>
                <a:off x="5787400" y="3208700"/>
                <a:ext cx="251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263" extrusionOk="0">
                    <a:moveTo>
                      <a:pt x="0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51"/>
              <p:cNvSpPr/>
              <p:nvPr/>
            </p:nvSpPr>
            <p:spPr>
              <a:xfrm>
                <a:off x="5830600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51"/>
              <p:cNvSpPr/>
              <p:nvPr/>
            </p:nvSpPr>
            <p:spPr>
              <a:xfrm>
                <a:off x="5875200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51"/>
              <p:cNvSpPr/>
              <p:nvPr/>
            </p:nvSpPr>
            <p:spPr>
              <a:xfrm>
                <a:off x="5918400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51"/>
              <p:cNvSpPr/>
              <p:nvPr/>
            </p:nvSpPr>
            <p:spPr>
              <a:xfrm>
                <a:off x="5962300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51"/>
              <p:cNvSpPr/>
              <p:nvPr/>
            </p:nvSpPr>
            <p:spPr>
              <a:xfrm>
                <a:off x="6006900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51"/>
              <p:cNvSpPr/>
              <p:nvPr/>
            </p:nvSpPr>
            <p:spPr>
              <a:xfrm>
                <a:off x="6050125" y="3208700"/>
                <a:ext cx="251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263" extrusionOk="0">
                    <a:moveTo>
                      <a:pt x="0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51"/>
              <p:cNvSpPr/>
              <p:nvPr/>
            </p:nvSpPr>
            <p:spPr>
              <a:xfrm>
                <a:off x="6094725" y="3208700"/>
                <a:ext cx="251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263" extrusionOk="0">
                    <a:moveTo>
                      <a:pt x="0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51"/>
              <p:cNvSpPr/>
              <p:nvPr/>
            </p:nvSpPr>
            <p:spPr>
              <a:xfrm>
                <a:off x="6137925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51"/>
              <p:cNvSpPr/>
              <p:nvPr/>
            </p:nvSpPr>
            <p:spPr>
              <a:xfrm>
                <a:off x="6182525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51"/>
              <p:cNvSpPr/>
              <p:nvPr/>
            </p:nvSpPr>
            <p:spPr>
              <a:xfrm>
                <a:off x="5482150" y="3174550"/>
                <a:ext cx="1459300" cy="144275"/>
              </a:xfrm>
              <a:custGeom>
                <a:avLst/>
                <a:gdLst/>
                <a:ahLst/>
                <a:cxnLst/>
                <a:rect l="l" t="t" r="r" b="b"/>
                <a:pathLst>
                  <a:path w="58372" h="5771" fill="none" extrusionOk="0">
                    <a:moveTo>
                      <a:pt x="1" y="1"/>
                    </a:moveTo>
                    <a:lnTo>
                      <a:pt x="58372" y="1"/>
                    </a:lnTo>
                    <a:lnTo>
                      <a:pt x="58372" y="5771"/>
                    </a:lnTo>
                    <a:lnTo>
                      <a:pt x="1" y="5771"/>
                    </a:lnTo>
                    <a:close/>
                  </a:path>
                </a:pathLst>
              </a:custGeom>
              <a:noFill/>
              <a:ln w="2800" cap="flat" cmpd="sng">
                <a:solidFill>
                  <a:schemeClr val="dk1"/>
                </a:solidFill>
                <a:prstDash val="solid"/>
                <a:miter lim="2787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51"/>
              <p:cNvSpPr/>
              <p:nvPr/>
            </p:nvSpPr>
            <p:spPr>
              <a:xfrm>
                <a:off x="5380425" y="2936225"/>
                <a:ext cx="1648150" cy="505950"/>
              </a:xfrm>
              <a:custGeom>
                <a:avLst/>
                <a:gdLst/>
                <a:ahLst/>
                <a:cxnLst/>
                <a:rect l="l" t="t" r="r" b="b"/>
                <a:pathLst>
                  <a:path w="65926" h="20238" fill="none" extrusionOk="0">
                    <a:moveTo>
                      <a:pt x="0" y="0"/>
                    </a:moveTo>
                    <a:lnTo>
                      <a:pt x="65925" y="0"/>
                    </a:lnTo>
                    <a:lnTo>
                      <a:pt x="65925" y="20238"/>
                    </a:lnTo>
                    <a:lnTo>
                      <a:pt x="0" y="20238"/>
                    </a:lnTo>
                    <a:close/>
                  </a:path>
                </a:pathLst>
              </a:custGeom>
              <a:solidFill>
                <a:schemeClr val="lt1"/>
              </a:solidFill>
              <a:ln w="2100" cap="flat" cmpd="sng">
                <a:solidFill>
                  <a:srgbClr val="000000"/>
                </a:solidFill>
                <a:prstDash val="solid"/>
                <a:miter lim="2787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1" name="Google Shape;1221;p51"/>
            <p:cNvGrpSpPr/>
            <p:nvPr/>
          </p:nvGrpSpPr>
          <p:grpSpPr>
            <a:xfrm>
              <a:off x="7394142" y="4507393"/>
              <a:ext cx="190471" cy="137593"/>
              <a:chOff x="6094725" y="3208700"/>
              <a:chExt cx="112925" cy="81575"/>
            </a:xfrm>
          </p:grpSpPr>
          <p:sp>
            <p:nvSpPr>
              <p:cNvPr id="1222" name="Google Shape;1222;p51"/>
              <p:cNvSpPr/>
              <p:nvPr/>
            </p:nvSpPr>
            <p:spPr>
              <a:xfrm>
                <a:off x="6094725" y="3208700"/>
                <a:ext cx="251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263" extrusionOk="0">
                    <a:moveTo>
                      <a:pt x="0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51"/>
              <p:cNvSpPr/>
              <p:nvPr/>
            </p:nvSpPr>
            <p:spPr>
              <a:xfrm>
                <a:off x="6137925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51"/>
              <p:cNvSpPr/>
              <p:nvPr/>
            </p:nvSpPr>
            <p:spPr>
              <a:xfrm>
                <a:off x="6182525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25" name="Google Shape;1225;p51"/>
          <p:cNvGrpSpPr/>
          <p:nvPr/>
        </p:nvGrpSpPr>
        <p:grpSpPr>
          <a:xfrm>
            <a:off x="6989225" y="667740"/>
            <a:ext cx="882879" cy="243714"/>
            <a:chOff x="7301150" y="922090"/>
            <a:chExt cx="882879" cy="243714"/>
          </a:xfrm>
        </p:grpSpPr>
        <p:sp>
          <p:nvSpPr>
            <p:cNvPr id="1226" name="Google Shape;1226;p51"/>
            <p:cNvSpPr/>
            <p:nvPr/>
          </p:nvSpPr>
          <p:spPr>
            <a:xfrm>
              <a:off x="7937186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0" y="184"/>
                    <a:pt x="0" y="402"/>
                  </a:cubicBezTo>
                  <a:lnTo>
                    <a:pt x="0" y="4340"/>
                  </a:lnTo>
                  <a:cubicBezTo>
                    <a:pt x="0" y="4462"/>
                    <a:pt x="61" y="4576"/>
                    <a:pt x="149" y="4637"/>
                  </a:cubicBezTo>
                  <a:lnTo>
                    <a:pt x="4645" y="140"/>
                  </a:lnTo>
                  <a:cubicBezTo>
                    <a:pt x="4567" y="53"/>
                    <a:pt x="4462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1"/>
            <p:cNvSpPr/>
            <p:nvPr/>
          </p:nvSpPr>
          <p:spPr>
            <a:xfrm>
              <a:off x="7945240" y="927476"/>
              <a:ext cx="238790" cy="237867"/>
            </a:xfrm>
            <a:custGeom>
              <a:avLst/>
              <a:gdLst/>
              <a:ahLst/>
              <a:cxnLst/>
              <a:rect l="l" t="t" r="r" b="b"/>
              <a:pathLst>
                <a:path w="4655" h="4637" extrusionOk="0">
                  <a:moveTo>
                    <a:pt x="4497" y="0"/>
                  </a:moveTo>
                  <a:lnTo>
                    <a:pt x="0" y="4497"/>
                  </a:lnTo>
                  <a:cubicBezTo>
                    <a:pt x="79" y="4584"/>
                    <a:pt x="192" y="4637"/>
                    <a:pt x="306" y="4637"/>
                  </a:cubicBezTo>
                  <a:lnTo>
                    <a:pt x="4253" y="4637"/>
                  </a:lnTo>
                  <a:cubicBezTo>
                    <a:pt x="4471" y="4637"/>
                    <a:pt x="4654" y="4453"/>
                    <a:pt x="4654" y="4235"/>
                  </a:cubicBezTo>
                  <a:lnTo>
                    <a:pt x="4654" y="288"/>
                  </a:lnTo>
                  <a:cubicBezTo>
                    <a:pt x="4654" y="184"/>
                    <a:pt x="4584" y="79"/>
                    <a:pt x="4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1"/>
            <p:cNvSpPr/>
            <p:nvPr/>
          </p:nvSpPr>
          <p:spPr>
            <a:xfrm>
              <a:off x="7940315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2" y="4750"/>
                  </a:lnTo>
                  <a:cubicBezTo>
                    <a:pt x="184" y="4750"/>
                    <a:pt x="0" y="4567"/>
                    <a:pt x="0" y="4349"/>
                  </a:cubicBezTo>
                  <a:lnTo>
                    <a:pt x="0" y="411"/>
                  </a:lnTo>
                  <a:cubicBezTo>
                    <a:pt x="0" y="192"/>
                    <a:pt x="184" y="0"/>
                    <a:pt x="402" y="0"/>
                  </a:cubicBezTo>
                  <a:lnTo>
                    <a:pt x="4349" y="0"/>
                  </a:lnTo>
                  <a:cubicBezTo>
                    <a:pt x="4567" y="0"/>
                    <a:pt x="4750" y="192"/>
                    <a:pt x="4750" y="411"/>
                  </a:cubicBezTo>
                  <a:lnTo>
                    <a:pt x="4750" y="4349"/>
                  </a:lnTo>
                  <a:cubicBezTo>
                    <a:pt x="4750" y="4567"/>
                    <a:pt x="4567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1"/>
            <p:cNvSpPr/>
            <p:nvPr/>
          </p:nvSpPr>
          <p:spPr>
            <a:xfrm>
              <a:off x="7966272" y="948508"/>
              <a:ext cx="191750" cy="192212"/>
            </a:xfrm>
            <a:custGeom>
              <a:avLst/>
              <a:gdLst/>
              <a:ahLst/>
              <a:cxnLst/>
              <a:rect l="l" t="t" r="r" b="b"/>
              <a:pathLst>
                <a:path w="3738" h="3747" extrusionOk="0">
                  <a:moveTo>
                    <a:pt x="359" y="1"/>
                  </a:moveTo>
                  <a:cubicBezTo>
                    <a:pt x="158" y="1"/>
                    <a:pt x="1" y="166"/>
                    <a:pt x="1" y="367"/>
                  </a:cubicBezTo>
                  <a:lnTo>
                    <a:pt x="1" y="3388"/>
                  </a:lnTo>
                  <a:cubicBezTo>
                    <a:pt x="1" y="3581"/>
                    <a:pt x="158" y="3746"/>
                    <a:pt x="359" y="3746"/>
                  </a:cubicBezTo>
                  <a:lnTo>
                    <a:pt x="3380" y="3746"/>
                  </a:lnTo>
                  <a:cubicBezTo>
                    <a:pt x="3581" y="3746"/>
                    <a:pt x="3738" y="3581"/>
                    <a:pt x="3738" y="3388"/>
                  </a:cubicBezTo>
                  <a:lnTo>
                    <a:pt x="3738" y="367"/>
                  </a:lnTo>
                  <a:cubicBezTo>
                    <a:pt x="3738" y="166"/>
                    <a:pt x="3581" y="1"/>
                    <a:pt x="3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1"/>
            <p:cNvSpPr/>
            <p:nvPr/>
          </p:nvSpPr>
          <p:spPr>
            <a:xfrm>
              <a:off x="8016440" y="995086"/>
              <a:ext cx="88745" cy="96798"/>
            </a:xfrm>
            <a:custGeom>
              <a:avLst/>
              <a:gdLst/>
              <a:ahLst/>
              <a:cxnLst/>
              <a:rect l="l" t="t" r="r" b="b"/>
              <a:pathLst>
                <a:path w="1730" h="1887" extrusionOk="0">
                  <a:moveTo>
                    <a:pt x="1398" y="1"/>
                  </a:moveTo>
                  <a:lnTo>
                    <a:pt x="1014" y="498"/>
                  </a:lnTo>
                  <a:cubicBezTo>
                    <a:pt x="952" y="577"/>
                    <a:pt x="909" y="656"/>
                    <a:pt x="865" y="717"/>
                  </a:cubicBezTo>
                  <a:cubicBezTo>
                    <a:pt x="830" y="664"/>
                    <a:pt x="778" y="586"/>
                    <a:pt x="708" y="490"/>
                  </a:cubicBezTo>
                  <a:lnTo>
                    <a:pt x="376" y="9"/>
                  </a:lnTo>
                  <a:lnTo>
                    <a:pt x="79" y="9"/>
                  </a:lnTo>
                  <a:lnTo>
                    <a:pt x="725" y="909"/>
                  </a:lnTo>
                  <a:lnTo>
                    <a:pt x="1" y="1887"/>
                  </a:lnTo>
                  <a:lnTo>
                    <a:pt x="306" y="1887"/>
                  </a:lnTo>
                  <a:lnTo>
                    <a:pt x="778" y="1232"/>
                  </a:lnTo>
                  <a:cubicBezTo>
                    <a:pt x="787" y="1214"/>
                    <a:pt x="821" y="1153"/>
                    <a:pt x="865" y="1092"/>
                  </a:cubicBezTo>
                  <a:cubicBezTo>
                    <a:pt x="900" y="1136"/>
                    <a:pt x="926" y="1171"/>
                    <a:pt x="952" y="1214"/>
                  </a:cubicBezTo>
                  <a:lnTo>
                    <a:pt x="1424" y="1878"/>
                  </a:lnTo>
                  <a:lnTo>
                    <a:pt x="1730" y="1878"/>
                  </a:lnTo>
                  <a:lnTo>
                    <a:pt x="1014" y="883"/>
                  </a:lnTo>
                  <a:lnTo>
                    <a:pt x="16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1"/>
            <p:cNvSpPr/>
            <p:nvPr/>
          </p:nvSpPr>
          <p:spPr>
            <a:xfrm>
              <a:off x="7619142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1" y="184"/>
                    <a:pt x="1" y="402"/>
                  </a:cubicBezTo>
                  <a:lnTo>
                    <a:pt x="1" y="4340"/>
                  </a:lnTo>
                  <a:cubicBezTo>
                    <a:pt x="10" y="4462"/>
                    <a:pt x="62" y="4576"/>
                    <a:pt x="149" y="4637"/>
                  </a:cubicBezTo>
                  <a:lnTo>
                    <a:pt x="4646" y="140"/>
                  </a:lnTo>
                  <a:cubicBezTo>
                    <a:pt x="4567" y="53"/>
                    <a:pt x="4463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1"/>
            <p:cNvSpPr/>
            <p:nvPr/>
          </p:nvSpPr>
          <p:spPr>
            <a:xfrm>
              <a:off x="7627196" y="927476"/>
              <a:ext cx="238790" cy="237867"/>
            </a:xfrm>
            <a:custGeom>
              <a:avLst/>
              <a:gdLst/>
              <a:ahLst/>
              <a:cxnLst/>
              <a:rect l="l" t="t" r="r" b="b"/>
              <a:pathLst>
                <a:path w="4655" h="4637" extrusionOk="0">
                  <a:moveTo>
                    <a:pt x="4498" y="0"/>
                  </a:moveTo>
                  <a:lnTo>
                    <a:pt x="1" y="4497"/>
                  </a:lnTo>
                  <a:cubicBezTo>
                    <a:pt x="80" y="4584"/>
                    <a:pt x="193" y="4637"/>
                    <a:pt x="307" y="4637"/>
                  </a:cubicBezTo>
                  <a:lnTo>
                    <a:pt x="4244" y="4637"/>
                  </a:lnTo>
                  <a:cubicBezTo>
                    <a:pt x="4463" y="4637"/>
                    <a:pt x="4655" y="4453"/>
                    <a:pt x="4655" y="4235"/>
                  </a:cubicBezTo>
                  <a:lnTo>
                    <a:pt x="4655" y="288"/>
                  </a:lnTo>
                  <a:cubicBezTo>
                    <a:pt x="4655" y="184"/>
                    <a:pt x="4585" y="79"/>
                    <a:pt x="4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1"/>
            <p:cNvSpPr/>
            <p:nvPr/>
          </p:nvSpPr>
          <p:spPr>
            <a:xfrm>
              <a:off x="7622271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3" y="4750"/>
                  </a:lnTo>
                  <a:cubicBezTo>
                    <a:pt x="184" y="4750"/>
                    <a:pt x="1" y="4567"/>
                    <a:pt x="1" y="4349"/>
                  </a:cubicBezTo>
                  <a:lnTo>
                    <a:pt x="1" y="411"/>
                  </a:lnTo>
                  <a:cubicBezTo>
                    <a:pt x="1" y="192"/>
                    <a:pt x="184" y="0"/>
                    <a:pt x="403" y="0"/>
                  </a:cubicBezTo>
                  <a:lnTo>
                    <a:pt x="4349" y="0"/>
                  </a:lnTo>
                  <a:cubicBezTo>
                    <a:pt x="4568" y="0"/>
                    <a:pt x="4751" y="192"/>
                    <a:pt x="4751" y="411"/>
                  </a:cubicBezTo>
                  <a:lnTo>
                    <a:pt x="4751" y="4349"/>
                  </a:lnTo>
                  <a:cubicBezTo>
                    <a:pt x="4751" y="4567"/>
                    <a:pt x="4568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1"/>
            <p:cNvSpPr/>
            <p:nvPr/>
          </p:nvSpPr>
          <p:spPr>
            <a:xfrm>
              <a:off x="7648279" y="948508"/>
              <a:ext cx="191750" cy="192212"/>
            </a:xfrm>
            <a:custGeom>
              <a:avLst/>
              <a:gdLst/>
              <a:ahLst/>
              <a:cxnLst/>
              <a:rect l="l" t="t" r="r" b="b"/>
              <a:pathLst>
                <a:path w="3738" h="3747" extrusionOk="0">
                  <a:moveTo>
                    <a:pt x="358" y="1"/>
                  </a:moveTo>
                  <a:cubicBezTo>
                    <a:pt x="158" y="1"/>
                    <a:pt x="0" y="166"/>
                    <a:pt x="0" y="367"/>
                  </a:cubicBezTo>
                  <a:lnTo>
                    <a:pt x="0" y="3388"/>
                  </a:lnTo>
                  <a:cubicBezTo>
                    <a:pt x="0" y="3581"/>
                    <a:pt x="158" y="3746"/>
                    <a:pt x="358" y="3746"/>
                  </a:cubicBezTo>
                  <a:lnTo>
                    <a:pt x="3379" y="3746"/>
                  </a:lnTo>
                  <a:cubicBezTo>
                    <a:pt x="3580" y="3746"/>
                    <a:pt x="3737" y="3581"/>
                    <a:pt x="3737" y="3388"/>
                  </a:cubicBezTo>
                  <a:lnTo>
                    <a:pt x="3737" y="367"/>
                  </a:lnTo>
                  <a:cubicBezTo>
                    <a:pt x="3737" y="166"/>
                    <a:pt x="3580" y="1"/>
                    <a:pt x="3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1"/>
            <p:cNvSpPr/>
            <p:nvPr/>
          </p:nvSpPr>
          <p:spPr>
            <a:xfrm>
              <a:off x="7682751" y="980312"/>
              <a:ext cx="127731" cy="127731"/>
            </a:xfrm>
            <a:custGeom>
              <a:avLst/>
              <a:gdLst/>
              <a:ahLst/>
              <a:cxnLst/>
              <a:rect l="l" t="t" r="r" b="b"/>
              <a:pathLst>
                <a:path w="2490" h="2490" fill="none" extrusionOk="0">
                  <a:moveTo>
                    <a:pt x="2253" y="2489"/>
                  </a:moveTo>
                  <a:lnTo>
                    <a:pt x="245" y="2489"/>
                  </a:lnTo>
                  <a:cubicBezTo>
                    <a:pt x="114" y="2489"/>
                    <a:pt x="1" y="2384"/>
                    <a:pt x="1" y="2253"/>
                  </a:cubicBezTo>
                  <a:lnTo>
                    <a:pt x="1" y="245"/>
                  </a:lnTo>
                  <a:cubicBezTo>
                    <a:pt x="1" y="114"/>
                    <a:pt x="114" y="0"/>
                    <a:pt x="245" y="0"/>
                  </a:cubicBezTo>
                  <a:lnTo>
                    <a:pt x="2253" y="0"/>
                  </a:lnTo>
                  <a:cubicBezTo>
                    <a:pt x="2384" y="0"/>
                    <a:pt x="2489" y="114"/>
                    <a:pt x="2489" y="245"/>
                  </a:cubicBezTo>
                  <a:lnTo>
                    <a:pt x="2489" y="2253"/>
                  </a:lnTo>
                  <a:cubicBezTo>
                    <a:pt x="2489" y="2384"/>
                    <a:pt x="2384" y="2489"/>
                    <a:pt x="2253" y="2489"/>
                  </a:cubicBezTo>
                  <a:close/>
                </a:path>
              </a:pathLst>
            </a:custGeom>
            <a:noFill/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1"/>
            <p:cNvSpPr/>
            <p:nvPr/>
          </p:nvSpPr>
          <p:spPr>
            <a:xfrm>
              <a:off x="7682751" y="980774"/>
              <a:ext cx="127731" cy="36780"/>
            </a:xfrm>
            <a:custGeom>
              <a:avLst/>
              <a:gdLst/>
              <a:ahLst/>
              <a:cxnLst/>
              <a:rect l="l" t="t" r="r" b="b"/>
              <a:pathLst>
                <a:path w="2490" h="717" extrusionOk="0">
                  <a:moveTo>
                    <a:pt x="245" y="0"/>
                  </a:moveTo>
                  <a:lnTo>
                    <a:pt x="36" y="114"/>
                  </a:lnTo>
                  <a:lnTo>
                    <a:pt x="1" y="716"/>
                  </a:lnTo>
                  <a:lnTo>
                    <a:pt x="2489" y="716"/>
                  </a:lnTo>
                  <a:lnTo>
                    <a:pt x="2489" y="236"/>
                  </a:lnTo>
                  <a:lnTo>
                    <a:pt x="2411" y="61"/>
                  </a:ln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1"/>
            <p:cNvSpPr/>
            <p:nvPr/>
          </p:nvSpPr>
          <p:spPr>
            <a:xfrm>
              <a:off x="7301150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0" y="184"/>
                    <a:pt x="0" y="402"/>
                  </a:cubicBezTo>
                  <a:lnTo>
                    <a:pt x="0" y="4340"/>
                  </a:lnTo>
                  <a:cubicBezTo>
                    <a:pt x="9" y="4462"/>
                    <a:pt x="62" y="4576"/>
                    <a:pt x="149" y="4637"/>
                  </a:cubicBezTo>
                  <a:lnTo>
                    <a:pt x="4646" y="140"/>
                  </a:lnTo>
                  <a:cubicBezTo>
                    <a:pt x="4567" y="53"/>
                    <a:pt x="4462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1"/>
            <p:cNvSpPr/>
            <p:nvPr/>
          </p:nvSpPr>
          <p:spPr>
            <a:xfrm>
              <a:off x="7310127" y="927476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497" y="0"/>
                  </a:moveTo>
                  <a:lnTo>
                    <a:pt x="0" y="4497"/>
                  </a:lnTo>
                  <a:cubicBezTo>
                    <a:pt x="70" y="4584"/>
                    <a:pt x="183" y="4637"/>
                    <a:pt x="306" y="4637"/>
                  </a:cubicBezTo>
                  <a:lnTo>
                    <a:pt x="4244" y="4637"/>
                  </a:lnTo>
                  <a:cubicBezTo>
                    <a:pt x="4462" y="4637"/>
                    <a:pt x="4645" y="4453"/>
                    <a:pt x="4645" y="4235"/>
                  </a:cubicBezTo>
                  <a:lnTo>
                    <a:pt x="4645" y="288"/>
                  </a:lnTo>
                  <a:cubicBezTo>
                    <a:pt x="4636" y="184"/>
                    <a:pt x="4584" y="79"/>
                    <a:pt x="4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1"/>
            <p:cNvSpPr/>
            <p:nvPr/>
          </p:nvSpPr>
          <p:spPr>
            <a:xfrm>
              <a:off x="7304279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2" y="4750"/>
                  </a:lnTo>
                  <a:cubicBezTo>
                    <a:pt x="184" y="4750"/>
                    <a:pt x="1" y="4567"/>
                    <a:pt x="1" y="4349"/>
                  </a:cubicBezTo>
                  <a:lnTo>
                    <a:pt x="1" y="411"/>
                  </a:lnTo>
                  <a:cubicBezTo>
                    <a:pt x="1" y="192"/>
                    <a:pt x="184" y="0"/>
                    <a:pt x="402" y="0"/>
                  </a:cubicBezTo>
                  <a:lnTo>
                    <a:pt x="4349" y="0"/>
                  </a:lnTo>
                  <a:cubicBezTo>
                    <a:pt x="4567" y="0"/>
                    <a:pt x="4750" y="192"/>
                    <a:pt x="4750" y="411"/>
                  </a:cubicBezTo>
                  <a:lnTo>
                    <a:pt x="4750" y="4349"/>
                  </a:lnTo>
                  <a:cubicBezTo>
                    <a:pt x="4750" y="4567"/>
                    <a:pt x="4567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1"/>
            <p:cNvSpPr/>
            <p:nvPr/>
          </p:nvSpPr>
          <p:spPr>
            <a:xfrm>
              <a:off x="7330236" y="948508"/>
              <a:ext cx="192673" cy="192212"/>
            </a:xfrm>
            <a:custGeom>
              <a:avLst/>
              <a:gdLst/>
              <a:ahLst/>
              <a:cxnLst/>
              <a:rect l="l" t="t" r="r" b="b"/>
              <a:pathLst>
                <a:path w="3756" h="3747" extrusionOk="0">
                  <a:moveTo>
                    <a:pt x="359" y="1"/>
                  </a:moveTo>
                  <a:cubicBezTo>
                    <a:pt x="158" y="1"/>
                    <a:pt x="1" y="166"/>
                    <a:pt x="1" y="367"/>
                  </a:cubicBezTo>
                  <a:lnTo>
                    <a:pt x="1" y="3388"/>
                  </a:lnTo>
                  <a:cubicBezTo>
                    <a:pt x="1" y="3581"/>
                    <a:pt x="158" y="3746"/>
                    <a:pt x="359" y="3746"/>
                  </a:cubicBezTo>
                  <a:lnTo>
                    <a:pt x="3380" y="3746"/>
                  </a:lnTo>
                  <a:cubicBezTo>
                    <a:pt x="3590" y="3746"/>
                    <a:pt x="3756" y="3581"/>
                    <a:pt x="3738" y="3388"/>
                  </a:cubicBezTo>
                  <a:lnTo>
                    <a:pt x="3738" y="367"/>
                  </a:lnTo>
                  <a:cubicBezTo>
                    <a:pt x="3738" y="166"/>
                    <a:pt x="3581" y="1"/>
                    <a:pt x="3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1"/>
            <p:cNvSpPr/>
            <p:nvPr/>
          </p:nvSpPr>
          <p:spPr>
            <a:xfrm>
              <a:off x="7364297" y="1100347"/>
              <a:ext cx="121421" cy="14825"/>
            </a:xfrm>
            <a:custGeom>
              <a:avLst/>
              <a:gdLst/>
              <a:ahLst/>
              <a:cxnLst/>
              <a:rect l="l" t="t" r="r" b="b"/>
              <a:pathLst>
                <a:path w="2367" h="289" extrusionOk="0">
                  <a:moveTo>
                    <a:pt x="1" y="1"/>
                  </a:moveTo>
                  <a:lnTo>
                    <a:pt x="1" y="289"/>
                  </a:lnTo>
                  <a:lnTo>
                    <a:pt x="2367" y="289"/>
                  </a:lnTo>
                  <a:lnTo>
                    <a:pt x="2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1903;p64">
            <a:extLst>
              <a:ext uri="{FF2B5EF4-FFF2-40B4-BE49-F238E27FC236}">
                <a16:creationId xmlns:a16="http://schemas.microsoft.com/office/drawing/2014/main" id="{5E25FDBE-DBBD-57D2-C36A-A1E6246119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4321" y="517817"/>
            <a:ext cx="4342243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bg1"/>
                </a:solidFill>
              </a:rPr>
              <a:t>Demonstration</a:t>
            </a:r>
            <a:endParaRPr sz="2500" dirty="0">
              <a:solidFill>
                <a:schemeClr val="bg1"/>
              </a:solidFill>
            </a:endParaRPr>
          </a:p>
        </p:txBody>
      </p:sp>
      <p:sp>
        <p:nvSpPr>
          <p:cNvPr id="11" name="Google Shape;1903;p64">
            <a:extLst>
              <a:ext uri="{FF2B5EF4-FFF2-40B4-BE49-F238E27FC236}">
                <a16:creationId xmlns:a16="http://schemas.microsoft.com/office/drawing/2014/main" id="{14D13F92-C0E3-4F83-C098-E92B5EEDD070}"/>
              </a:ext>
            </a:extLst>
          </p:cNvPr>
          <p:cNvSpPr txBox="1">
            <a:spLocks/>
          </p:cNvSpPr>
          <p:nvPr/>
        </p:nvSpPr>
        <p:spPr>
          <a:xfrm>
            <a:off x="1272945" y="1011334"/>
            <a:ext cx="6590644" cy="33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56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" sz="1100" dirty="0">
                <a:solidFill>
                  <a:schemeClr val="tx1"/>
                </a:solidFill>
              </a:rPr>
              <a:t>Admin panel</a:t>
            </a:r>
            <a:endParaRPr lang="en" sz="2500" dirty="0">
              <a:solidFill>
                <a:schemeClr val="tx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8139AE-5456-9EB2-4933-2ECD279F3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347" y="1457446"/>
            <a:ext cx="4789081" cy="242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95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51"/>
          <p:cNvGrpSpPr/>
          <p:nvPr/>
        </p:nvGrpSpPr>
        <p:grpSpPr>
          <a:xfrm>
            <a:off x="1040806" y="584391"/>
            <a:ext cx="7062703" cy="4000719"/>
            <a:chOff x="2974275" y="1679475"/>
            <a:chExt cx="2027473" cy="2041808"/>
          </a:xfrm>
        </p:grpSpPr>
        <p:sp>
          <p:nvSpPr>
            <p:cNvPr id="1172" name="Google Shape;1172;p51"/>
            <p:cNvSpPr/>
            <p:nvPr/>
          </p:nvSpPr>
          <p:spPr>
            <a:xfrm>
              <a:off x="2999798" y="1706121"/>
              <a:ext cx="2001950" cy="2015163"/>
            </a:xfrm>
            <a:custGeom>
              <a:avLst/>
              <a:gdLst/>
              <a:ahLst/>
              <a:cxnLst/>
              <a:rect l="l" t="t" r="r" b="b"/>
              <a:pathLst>
                <a:path w="80078" h="80078" extrusionOk="0">
                  <a:moveTo>
                    <a:pt x="1" y="0"/>
                  </a:moveTo>
                  <a:lnTo>
                    <a:pt x="1" y="80078"/>
                  </a:lnTo>
                  <a:lnTo>
                    <a:pt x="80078" y="80078"/>
                  </a:lnTo>
                  <a:lnTo>
                    <a:pt x="800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1"/>
            <p:cNvSpPr/>
            <p:nvPr/>
          </p:nvSpPr>
          <p:spPr>
            <a:xfrm>
              <a:off x="2974275" y="1679475"/>
              <a:ext cx="2002175" cy="2001975"/>
            </a:xfrm>
            <a:custGeom>
              <a:avLst/>
              <a:gdLst/>
              <a:ahLst/>
              <a:cxnLst/>
              <a:rect l="l" t="t" r="r" b="b"/>
              <a:pathLst>
                <a:path w="80087" h="80079" extrusionOk="0">
                  <a:moveTo>
                    <a:pt x="0" y="1"/>
                  </a:moveTo>
                  <a:lnTo>
                    <a:pt x="0" y="80078"/>
                  </a:lnTo>
                  <a:lnTo>
                    <a:pt x="80086" y="80078"/>
                  </a:lnTo>
                  <a:lnTo>
                    <a:pt x="800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1"/>
            <p:cNvSpPr/>
            <p:nvPr/>
          </p:nvSpPr>
          <p:spPr>
            <a:xfrm>
              <a:off x="2974275" y="3667225"/>
              <a:ext cx="2002175" cy="14225"/>
            </a:xfrm>
            <a:custGeom>
              <a:avLst/>
              <a:gdLst/>
              <a:ahLst/>
              <a:cxnLst/>
              <a:rect l="l" t="t" r="r" b="b"/>
              <a:pathLst>
                <a:path w="80087" h="569" extrusionOk="0">
                  <a:moveTo>
                    <a:pt x="0" y="1"/>
                  </a:moveTo>
                  <a:lnTo>
                    <a:pt x="0" y="568"/>
                  </a:lnTo>
                  <a:lnTo>
                    <a:pt x="80086" y="568"/>
                  </a:lnTo>
                  <a:lnTo>
                    <a:pt x="800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1"/>
            <p:cNvSpPr/>
            <p:nvPr/>
          </p:nvSpPr>
          <p:spPr>
            <a:xfrm>
              <a:off x="4962225" y="1679475"/>
              <a:ext cx="14225" cy="2001975"/>
            </a:xfrm>
            <a:custGeom>
              <a:avLst/>
              <a:gdLst/>
              <a:ahLst/>
              <a:cxnLst/>
              <a:rect l="l" t="t" r="r" b="b"/>
              <a:pathLst>
                <a:path w="569" h="80079" extrusionOk="0">
                  <a:moveTo>
                    <a:pt x="568" y="1"/>
                  </a:moveTo>
                  <a:lnTo>
                    <a:pt x="1" y="568"/>
                  </a:lnTo>
                  <a:lnTo>
                    <a:pt x="1" y="80078"/>
                  </a:lnTo>
                  <a:lnTo>
                    <a:pt x="568" y="80078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1"/>
            <p:cNvSpPr/>
            <p:nvPr/>
          </p:nvSpPr>
          <p:spPr>
            <a:xfrm>
              <a:off x="2975150" y="1679475"/>
              <a:ext cx="14200" cy="2001975"/>
            </a:xfrm>
            <a:custGeom>
              <a:avLst/>
              <a:gdLst/>
              <a:ahLst/>
              <a:cxnLst/>
              <a:rect l="l" t="t" r="r" b="b"/>
              <a:pathLst>
                <a:path w="568" h="80079" extrusionOk="0">
                  <a:moveTo>
                    <a:pt x="0" y="1"/>
                  </a:moveTo>
                  <a:lnTo>
                    <a:pt x="0" y="80078"/>
                  </a:lnTo>
                  <a:lnTo>
                    <a:pt x="568" y="80078"/>
                  </a:lnTo>
                  <a:lnTo>
                    <a:pt x="568" y="5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1"/>
            <p:cNvSpPr/>
            <p:nvPr/>
          </p:nvSpPr>
          <p:spPr>
            <a:xfrm>
              <a:off x="2974275" y="1679475"/>
              <a:ext cx="2002175" cy="2001975"/>
            </a:xfrm>
            <a:custGeom>
              <a:avLst/>
              <a:gdLst/>
              <a:ahLst/>
              <a:cxnLst/>
              <a:rect l="l" t="t" r="r" b="b"/>
              <a:pathLst>
                <a:path w="80087" h="80079" fill="none" extrusionOk="0">
                  <a:moveTo>
                    <a:pt x="0" y="1"/>
                  </a:moveTo>
                  <a:lnTo>
                    <a:pt x="80086" y="1"/>
                  </a:lnTo>
                  <a:lnTo>
                    <a:pt x="80086" y="80078"/>
                  </a:lnTo>
                  <a:lnTo>
                    <a:pt x="0" y="80078"/>
                  </a:lnTo>
                  <a:close/>
                </a:path>
              </a:pathLst>
            </a:custGeom>
            <a:noFill/>
            <a:ln w="3050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1"/>
            <p:cNvSpPr/>
            <p:nvPr/>
          </p:nvSpPr>
          <p:spPr>
            <a:xfrm>
              <a:off x="2989325" y="1693675"/>
              <a:ext cx="1972925" cy="194300"/>
            </a:xfrm>
            <a:custGeom>
              <a:avLst/>
              <a:gdLst/>
              <a:ahLst/>
              <a:cxnLst/>
              <a:rect l="l" t="t" r="r" b="b"/>
              <a:pathLst>
                <a:path w="78917" h="7772" extrusionOk="0">
                  <a:moveTo>
                    <a:pt x="1" y="0"/>
                  </a:moveTo>
                  <a:lnTo>
                    <a:pt x="78917" y="0"/>
                  </a:lnTo>
                  <a:lnTo>
                    <a:pt x="78917" y="7772"/>
                  </a:lnTo>
                  <a:lnTo>
                    <a:pt x="1" y="777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1"/>
            <p:cNvSpPr/>
            <p:nvPr/>
          </p:nvSpPr>
          <p:spPr>
            <a:xfrm>
              <a:off x="2989325" y="1898200"/>
              <a:ext cx="1972925" cy="10525"/>
            </a:xfrm>
            <a:custGeom>
              <a:avLst/>
              <a:gdLst/>
              <a:ahLst/>
              <a:cxnLst/>
              <a:rect l="l" t="t" r="r" b="b"/>
              <a:pathLst>
                <a:path w="78917" h="421" extrusionOk="0">
                  <a:moveTo>
                    <a:pt x="1" y="1"/>
                  </a:moveTo>
                  <a:lnTo>
                    <a:pt x="1" y="420"/>
                  </a:lnTo>
                  <a:lnTo>
                    <a:pt x="78917" y="420"/>
                  </a:lnTo>
                  <a:lnTo>
                    <a:pt x="789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1"/>
            <p:cNvSpPr/>
            <p:nvPr/>
          </p:nvSpPr>
          <p:spPr>
            <a:xfrm>
              <a:off x="2989325" y="1887725"/>
              <a:ext cx="1972925" cy="10500"/>
            </a:xfrm>
            <a:custGeom>
              <a:avLst/>
              <a:gdLst/>
              <a:ahLst/>
              <a:cxnLst/>
              <a:rect l="l" t="t" r="r" b="b"/>
              <a:pathLst>
                <a:path w="78917" h="420" extrusionOk="0">
                  <a:moveTo>
                    <a:pt x="1" y="1"/>
                  </a:moveTo>
                  <a:lnTo>
                    <a:pt x="1" y="420"/>
                  </a:lnTo>
                  <a:lnTo>
                    <a:pt x="78917" y="420"/>
                  </a:lnTo>
                  <a:lnTo>
                    <a:pt x="78917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1"/>
            <p:cNvSpPr/>
            <p:nvPr/>
          </p:nvSpPr>
          <p:spPr>
            <a:xfrm>
              <a:off x="3038554" y="2061529"/>
              <a:ext cx="1896464" cy="1452896"/>
            </a:xfrm>
            <a:custGeom>
              <a:avLst/>
              <a:gdLst/>
              <a:ahLst/>
              <a:cxnLst/>
              <a:rect l="l" t="t" r="r" b="b"/>
              <a:pathLst>
                <a:path w="71356" h="59411" extrusionOk="0">
                  <a:moveTo>
                    <a:pt x="71355" y="0"/>
                  </a:moveTo>
                  <a:lnTo>
                    <a:pt x="70657" y="481"/>
                  </a:lnTo>
                  <a:lnTo>
                    <a:pt x="70657" y="58921"/>
                  </a:lnTo>
                  <a:lnTo>
                    <a:pt x="717" y="58921"/>
                  </a:lnTo>
                  <a:lnTo>
                    <a:pt x="1" y="59410"/>
                  </a:lnTo>
                  <a:lnTo>
                    <a:pt x="71355" y="59410"/>
                  </a:lnTo>
                  <a:lnTo>
                    <a:pt x="71355" y="0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1"/>
            <p:cNvSpPr/>
            <p:nvPr/>
          </p:nvSpPr>
          <p:spPr>
            <a:xfrm>
              <a:off x="3038554" y="2069280"/>
              <a:ext cx="1898783" cy="1442351"/>
            </a:xfrm>
            <a:custGeom>
              <a:avLst/>
              <a:gdLst/>
              <a:ahLst/>
              <a:cxnLst/>
              <a:rect l="l" t="t" r="r" b="b"/>
              <a:pathLst>
                <a:path w="71356" h="59411" extrusionOk="0">
                  <a:moveTo>
                    <a:pt x="1" y="0"/>
                  </a:moveTo>
                  <a:lnTo>
                    <a:pt x="1" y="59410"/>
                  </a:lnTo>
                  <a:lnTo>
                    <a:pt x="717" y="58930"/>
                  </a:lnTo>
                  <a:lnTo>
                    <a:pt x="717" y="498"/>
                  </a:lnTo>
                  <a:lnTo>
                    <a:pt x="70657" y="498"/>
                  </a:lnTo>
                  <a:lnTo>
                    <a:pt x="713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4" name="Google Shape;1184;p51"/>
          <p:cNvGrpSpPr/>
          <p:nvPr/>
        </p:nvGrpSpPr>
        <p:grpSpPr>
          <a:xfrm>
            <a:off x="516708" y="3971609"/>
            <a:ext cx="2779935" cy="853386"/>
            <a:chOff x="5964258" y="4047809"/>
            <a:chExt cx="2779935" cy="853386"/>
          </a:xfrm>
        </p:grpSpPr>
        <p:grpSp>
          <p:nvGrpSpPr>
            <p:cNvPr id="1185" name="Google Shape;1185;p51"/>
            <p:cNvGrpSpPr/>
            <p:nvPr/>
          </p:nvGrpSpPr>
          <p:grpSpPr>
            <a:xfrm>
              <a:off x="5964258" y="4047809"/>
              <a:ext cx="2779935" cy="853386"/>
              <a:chOff x="5380425" y="2936225"/>
              <a:chExt cx="1648150" cy="505950"/>
            </a:xfrm>
          </p:grpSpPr>
          <p:sp>
            <p:nvSpPr>
              <p:cNvPr id="1186" name="Google Shape;1186;p51"/>
              <p:cNvSpPr/>
              <p:nvPr/>
            </p:nvSpPr>
            <p:spPr>
              <a:xfrm>
                <a:off x="5380425" y="2936225"/>
                <a:ext cx="1648150" cy="505950"/>
              </a:xfrm>
              <a:custGeom>
                <a:avLst/>
                <a:gdLst/>
                <a:ahLst/>
                <a:cxnLst/>
                <a:rect l="l" t="t" r="r" b="b"/>
                <a:pathLst>
                  <a:path w="65926" h="20238" extrusionOk="0">
                    <a:moveTo>
                      <a:pt x="0" y="0"/>
                    </a:moveTo>
                    <a:lnTo>
                      <a:pt x="0" y="20238"/>
                    </a:lnTo>
                    <a:lnTo>
                      <a:pt x="65925" y="20238"/>
                    </a:lnTo>
                    <a:lnTo>
                      <a:pt x="65925" y="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ffectLst>
                <a:outerShdw dist="38100" dir="3000000" algn="bl" rotWithShape="0">
                  <a:srgbClr val="000000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51"/>
              <p:cNvSpPr/>
              <p:nvPr/>
            </p:nvSpPr>
            <p:spPr>
              <a:xfrm>
                <a:off x="5380425" y="2936225"/>
                <a:ext cx="16481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65926" h="335" extrusionOk="0">
                    <a:moveTo>
                      <a:pt x="0" y="0"/>
                    </a:moveTo>
                    <a:lnTo>
                      <a:pt x="0" y="335"/>
                    </a:lnTo>
                    <a:lnTo>
                      <a:pt x="65925" y="335"/>
                    </a:lnTo>
                    <a:lnTo>
                      <a:pt x="65925" y="0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51"/>
              <p:cNvSpPr/>
              <p:nvPr/>
            </p:nvSpPr>
            <p:spPr>
              <a:xfrm>
                <a:off x="5380425" y="3433100"/>
                <a:ext cx="1648150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65926" h="363" extrusionOk="0">
                    <a:moveTo>
                      <a:pt x="0" y="0"/>
                    </a:moveTo>
                    <a:lnTo>
                      <a:pt x="0" y="363"/>
                    </a:lnTo>
                    <a:lnTo>
                      <a:pt x="65925" y="363"/>
                    </a:lnTo>
                    <a:lnTo>
                      <a:pt x="65925" y="0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51"/>
              <p:cNvSpPr/>
              <p:nvPr/>
            </p:nvSpPr>
            <p:spPr>
              <a:xfrm>
                <a:off x="7020875" y="2936225"/>
                <a:ext cx="7700" cy="50595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0238" extrusionOk="0">
                    <a:moveTo>
                      <a:pt x="307" y="0"/>
                    </a:moveTo>
                    <a:lnTo>
                      <a:pt x="1" y="335"/>
                    </a:lnTo>
                    <a:lnTo>
                      <a:pt x="1" y="20238"/>
                    </a:lnTo>
                    <a:lnTo>
                      <a:pt x="307" y="20238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51"/>
              <p:cNvSpPr/>
              <p:nvPr/>
            </p:nvSpPr>
            <p:spPr>
              <a:xfrm>
                <a:off x="5380425" y="2936225"/>
                <a:ext cx="8375" cy="5052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0210" extrusionOk="0">
                    <a:moveTo>
                      <a:pt x="0" y="0"/>
                    </a:moveTo>
                    <a:lnTo>
                      <a:pt x="0" y="20210"/>
                    </a:lnTo>
                    <a:lnTo>
                      <a:pt x="335" y="19875"/>
                    </a:lnTo>
                    <a:lnTo>
                      <a:pt x="335" y="3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51"/>
              <p:cNvSpPr/>
              <p:nvPr/>
            </p:nvSpPr>
            <p:spPr>
              <a:xfrm>
                <a:off x="5388775" y="2944575"/>
                <a:ext cx="1632125" cy="86450"/>
              </a:xfrm>
              <a:custGeom>
                <a:avLst/>
                <a:gdLst/>
                <a:ahLst/>
                <a:cxnLst/>
                <a:rect l="l" t="t" r="r" b="b"/>
                <a:pathLst>
                  <a:path w="65285" h="3458" extrusionOk="0">
                    <a:moveTo>
                      <a:pt x="1" y="1"/>
                    </a:moveTo>
                    <a:lnTo>
                      <a:pt x="65285" y="1"/>
                    </a:lnTo>
                    <a:lnTo>
                      <a:pt x="65285" y="3457"/>
                    </a:lnTo>
                    <a:lnTo>
                      <a:pt x="1" y="345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51"/>
              <p:cNvSpPr/>
              <p:nvPr/>
            </p:nvSpPr>
            <p:spPr>
              <a:xfrm>
                <a:off x="5388775" y="3035175"/>
                <a:ext cx="163072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65229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65229" y="168"/>
                    </a:lnTo>
                    <a:lnTo>
                      <a:pt x="65229" y="1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51"/>
              <p:cNvSpPr/>
              <p:nvPr/>
            </p:nvSpPr>
            <p:spPr>
              <a:xfrm>
                <a:off x="5388775" y="3031000"/>
                <a:ext cx="163072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65229" h="168" extrusionOk="0">
                    <a:moveTo>
                      <a:pt x="1" y="0"/>
                    </a:moveTo>
                    <a:lnTo>
                      <a:pt x="1" y="168"/>
                    </a:lnTo>
                    <a:lnTo>
                      <a:pt x="65229" y="168"/>
                    </a:lnTo>
                    <a:lnTo>
                      <a:pt x="6522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51"/>
              <p:cNvSpPr/>
              <p:nvPr/>
            </p:nvSpPr>
            <p:spPr>
              <a:xfrm>
                <a:off x="6935850" y="2962000"/>
                <a:ext cx="50900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036" extrusionOk="0">
                    <a:moveTo>
                      <a:pt x="196" y="1"/>
                    </a:moveTo>
                    <a:cubicBezTo>
                      <a:pt x="84" y="1"/>
                      <a:pt x="1" y="84"/>
                      <a:pt x="1" y="168"/>
                    </a:cubicBezTo>
                    <a:lnTo>
                      <a:pt x="1" y="1896"/>
                    </a:lnTo>
                    <a:cubicBezTo>
                      <a:pt x="1" y="1952"/>
                      <a:pt x="57" y="1980"/>
                      <a:pt x="84" y="2036"/>
                    </a:cubicBezTo>
                    <a:lnTo>
                      <a:pt x="2036" y="84"/>
                    </a:lnTo>
                    <a:cubicBezTo>
                      <a:pt x="2008" y="29"/>
                      <a:pt x="1952" y="1"/>
                      <a:pt x="1896" y="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51"/>
              <p:cNvSpPr/>
              <p:nvPr/>
            </p:nvSpPr>
            <p:spPr>
              <a:xfrm>
                <a:off x="6937950" y="2962700"/>
                <a:ext cx="50200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36" extrusionOk="0">
                    <a:moveTo>
                      <a:pt x="1952" y="1"/>
                    </a:moveTo>
                    <a:lnTo>
                      <a:pt x="0" y="1952"/>
                    </a:lnTo>
                    <a:cubicBezTo>
                      <a:pt x="28" y="2008"/>
                      <a:pt x="56" y="2036"/>
                      <a:pt x="140" y="2036"/>
                    </a:cubicBezTo>
                    <a:lnTo>
                      <a:pt x="1840" y="2036"/>
                    </a:lnTo>
                    <a:cubicBezTo>
                      <a:pt x="1952" y="2036"/>
                      <a:pt x="2007" y="1952"/>
                      <a:pt x="2007" y="1868"/>
                    </a:cubicBezTo>
                    <a:lnTo>
                      <a:pt x="2007" y="140"/>
                    </a:lnTo>
                    <a:cubicBezTo>
                      <a:pt x="2007" y="84"/>
                      <a:pt x="1980" y="56"/>
                      <a:pt x="1952" y="1"/>
                    </a:cubicBez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51"/>
              <p:cNvSpPr/>
              <p:nvPr/>
            </p:nvSpPr>
            <p:spPr>
              <a:xfrm>
                <a:off x="6937250" y="2962000"/>
                <a:ext cx="50900" cy="51600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064" fill="none" extrusionOk="0">
                    <a:moveTo>
                      <a:pt x="1868" y="2064"/>
                    </a:moveTo>
                    <a:lnTo>
                      <a:pt x="168" y="2064"/>
                    </a:lnTo>
                    <a:cubicBezTo>
                      <a:pt x="56" y="2064"/>
                      <a:pt x="1" y="1980"/>
                      <a:pt x="1" y="1896"/>
                    </a:cubicBezTo>
                    <a:lnTo>
                      <a:pt x="1" y="168"/>
                    </a:lnTo>
                    <a:cubicBezTo>
                      <a:pt x="1" y="57"/>
                      <a:pt x="56" y="1"/>
                      <a:pt x="168" y="1"/>
                    </a:cubicBezTo>
                    <a:lnTo>
                      <a:pt x="1868" y="1"/>
                    </a:lnTo>
                    <a:cubicBezTo>
                      <a:pt x="1980" y="1"/>
                      <a:pt x="2035" y="57"/>
                      <a:pt x="2035" y="168"/>
                    </a:cubicBezTo>
                    <a:lnTo>
                      <a:pt x="2035" y="1896"/>
                    </a:lnTo>
                    <a:cubicBezTo>
                      <a:pt x="2035" y="1952"/>
                      <a:pt x="1980" y="2064"/>
                      <a:pt x="1868" y="2064"/>
                    </a:cubicBezTo>
                    <a:close/>
                  </a:path>
                </a:pathLst>
              </a:custGeom>
              <a:noFill/>
              <a:ln w="1400" cap="flat" cmpd="sng">
                <a:solidFill>
                  <a:srgbClr val="000000"/>
                </a:solidFill>
                <a:prstDash val="solid"/>
                <a:miter lim="2787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51"/>
              <p:cNvSpPr/>
              <p:nvPr/>
            </p:nvSpPr>
            <p:spPr>
              <a:xfrm>
                <a:off x="6942825" y="2968975"/>
                <a:ext cx="40450" cy="39050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1562" extrusionOk="0">
                    <a:moveTo>
                      <a:pt x="140" y="1"/>
                    </a:moveTo>
                    <a:cubicBezTo>
                      <a:pt x="84" y="1"/>
                      <a:pt x="1" y="84"/>
                      <a:pt x="1" y="140"/>
                    </a:cubicBezTo>
                    <a:lnTo>
                      <a:pt x="1" y="1422"/>
                    </a:lnTo>
                    <a:cubicBezTo>
                      <a:pt x="1" y="1506"/>
                      <a:pt x="84" y="1562"/>
                      <a:pt x="140" y="1562"/>
                    </a:cubicBezTo>
                    <a:lnTo>
                      <a:pt x="1450" y="1562"/>
                    </a:lnTo>
                    <a:cubicBezTo>
                      <a:pt x="1534" y="1562"/>
                      <a:pt x="1617" y="1506"/>
                      <a:pt x="1589" y="1422"/>
                    </a:cubicBezTo>
                    <a:lnTo>
                      <a:pt x="1589" y="140"/>
                    </a:lnTo>
                    <a:cubicBezTo>
                      <a:pt x="1589" y="84"/>
                      <a:pt x="1506" y="1"/>
                      <a:pt x="1450" y="1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51"/>
              <p:cNvSpPr/>
              <p:nvPr/>
            </p:nvSpPr>
            <p:spPr>
              <a:xfrm>
                <a:off x="6953275" y="2978025"/>
                <a:ext cx="19550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782" h="782" extrusionOk="0">
                    <a:moveTo>
                      <a:pt x="56" y="1"/>
                    </a:moveTo>
                    <a:lnTo>
                      <a:pt x="335" y="363"/>
                    </a:lnTo>
                    <a:lnTo>
                      <a:pt x="1" y="781"/>
                    </a:lnTo>
                    <a:lnTo>
                      <a:pt x="140" y="781"/>
                    </a:lnTo>
                    <a:lnTo>
                      <a:pt x="363" y="503"/>
                    </a:lnTo>
                    <a:cubicBezTo>
                      <a:pt x="363" y="475"/>
                      <a:pt x="363" y="475"/>
                      <a:pt x="391" y="447"/>
                    </a:cubicBezTo>
                    <a:cubicBezTo>
                      <a:pt x="391" y="475"/>
                      <a:pt x="419" y="503"/>
                      <a:pt x="419" y="503"/>
                    </a:cubicBezTo>
                    <a:lnTo>
                      <a:pt x="642" y="781"/>
                    </a:lnTo>
                    <a:lnTo>
                      <a:pt x="781" y="781"/>
                    </a:lnTo>
                    <a:lnTo>
                      <a:pt x="475" y="363"/>
                    </a:lnTo>
                    <a:lnTo>
                      <a:pt x="753" y="1"/>
                    </a:lnTo>
                    <a:lnTo>
                      <a:pt x="642" y="1"/>
                    </a:lnTo>
                    <a:lnTo>
                      <a:pt x="475" y="196"/>
                    </a:lnTo>
                    <a:cubicBezTo>
                      <a:pt x="419" y="224"/>
                      <a:pt x="419" y="280"/>
                      <a:pt x="391" y="308"/>
                    </a:cubicBezTo>
                    <a:cubicBezTo>
                      <a:pt x="363" y="280"/>
                      <a:pt x="363" y="224"/>
                      <a:pt x="335" y="196"/>
                    </a:cubicBezTo>
                    <a:lnTo>
                      <a:pt x="1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51"/>
              <p:cNvSpPr/>
              <p:nvPr/>
            </p:nvSpPr>
            <p:spPr>
              <a:xfrm>
                <a:off x="5482150" y="3178725"/>
                <a:ext cx="1459300" cy="140100"/>
              </a:xfrm>
              <a:custGeom>
                <a:avLst/>
                <a:gdLst/>
                <a:ahLst/>
                <a:cxnLst/>
                <a:rect l="l" t="t" r="r" b="b"/>
                <a:pathLst>
                  <a:path w="58372" h="5604" extrusionOk="0">
                    <a:moveTo>
                      <a:pt x="1" y="1"/>
                    </a:moveTo>
                    <a:lnTo>
                      <a:pt x="1" y="5604"/>
                    </a:lnTo>
                    <a:lnTo>
                      <a:pt x="58372" y="5604"/>
                    </a:lnTo>
                    <a:lnTo>
                      <a:pt x="58372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51"/>
              <p:cNvSpPr/>
              <p:nvPr/>
            </p:nvSpPr>
            <p:spPr>
              <a:xfrm>
                <a:off x="5503075" y="3195475"/>
                <a:ext cx="1417475" cy="107325"/>
              </a:xfrm>
              <a:custGeom>
                <a:avLst/>
                <a:gdLst/>
                <a:ahLst/>
                <a:cxnLst/>
                <a:rect l="l" t="t" r="r" b="b"/>
                <a:pathLst>
                  <a:path w="56699" h="4293" extrusionOk="0">
                    <a:moveTo>
                      <a:pt x="0" y="0"/>
                    </a:moveTo>
                    <a:lnTo>
                      <a:pt x="0" y="4293"/>
                    </a:lnTo>
                    <a:lnTo>
                      <a:pt x="56699" y="4293"/>
                    </a:lnTo>
                    <a:lnTo>
                      <a:pt x="56699" y="0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51"/>
              <p:cNvSpPr/>
              <p:nvPr/>
            </p:nvSpPr>
            <p:spPr>
              <a:xfrm>
                <a:off x="5482150" y="3178725"/>
                <a:ext cx="1459300" cy="140800"/>
              </a:xfrm>
              <a:custGeom>
                <a:avLst/>
                <a:gdLst/>
                <a:ahLst/>
                <a:cxnLst/>
                <a:rect l="l" t="t" r="r" b="b"/>
                <a:pathLst>
                  <a:path w="58372" h="5632" extrusionOk="0">
                    <a:moveTo>
                      <a:pt x="58372" y="1"/>
                    </a:moveTo>
                    <a:lnTo>
                      <a:pt x="57536" y="670"/>
                    </a:lnTo>
                    <a:lnTo>
                      <a:pt x="57536" y="4963"/>
                    </a:lnTo>
                    <a:lnTo>
                      <a:pt x="837" y="4963"/>
                    </a:lnTo>
                    <a:lnTo>
                      <a:pt x="1" y="5632"/>
                    </a:lnTo>
                    <a:lnTo>
                      <a:pt x="58372" y="5632"/>
                    </a:lnTo>
                    <a:lnTo>
                      <a:pt x="58372" y="1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51"/>
              <p:cNvSpPr/>
              <p:nvPr/>
            </p:nvSpPr>
            <p:spPr>
              <a:xfrm>
                <a:off x="5482150" y="3178725"/>
                <a:ext cx="1459300" cy="140800"/>
              </a:xfrm>
              <a:custGeom>
                <a:avLst/>
                <a:gdLst/>
                <a:ahLst/>
                <a:cxnLst/>
                <a:rect l="l" t="t" r="r" b="b"/>
                <a:pathLst>
                  <a:path w="58372" h="5632" extrusionOk="0">
                    <a:moveTo>
                      <a:pt x="58372" y="1"/>
                    </a:moveTo>
                    <a:lnTo>
                      <a:pt x="57536" y="670"/>
                    </a:lnTo>
                    <a:lnTo>
                      <a:pt x="57536" y="4963"/>
                    </a:lnTo>
                    <a:lnTo>
                      <a:pt x="837" y="4963"/>
                    </a:lnTo>
                    <a:lnTo>
                      <a:pt x="1" y="5632"/>
                    </a:lnTo>
                    <a:lnTo>
                      <a:pt x="58372" y="5632"/>
                    </a:lnTo>
                    <a:lnTo>
                      <a:pt x="58372" y="1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51"/>
              <p:cNvSpPr/>
              <p:nvPr/>
            </p:nvSpPr>
            <p:spPr>
              <a:xfrm>
                <a:off x="5523275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51"/>
              <p:cNvSpPr/>
              <p:nvPr/>
            </p:nvSpPr>
            <p:spPr>
              <a:xfrm>
                <a:off x="5567175" y="3208700"/>
                <a:ext cx="258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3263" extrusionOk="0">
                    <a:moveTo>
                      <a:pt x="1" y="1"/>
                    </a:moveTo>
                    <a:lnTo>
                      <a:pt x="1032" y="1"/>
                    </a:lnTo>
                    <a:lnTo>
                      <a:pt x="1032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51"/>
              <p:cNvSpPr/>
              <p:nvPr/>
            </p:nvSpPr>
            <p:spPr>
              <a:xfrm>
                <a:off x="5611075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51"/>
              <p:cNvSpPr/>
              <p:nvPr/>
            </p:nvSpPr>
            <p:spPr>
              <a:xfrm>
                <a:off x="5654300" y="3208700"/>
                <a:ext cx="258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3263" extrusionOk="0">
                    <a:moveTo>
                      <a:pt x="0" y="1"/>
                    </a:moveTo>
                    <a:lnTo>
                      <a:pt x="1031" y="1"/>
                    </a:lnTo>
                    <a:lnTo>
                      <a:pt x="1031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51"/>
              <p:cNvSpPr/>
              <p:nvPr/>
            </p:nvSpPr>
            <p:spPr>
              <a:xfrm>
                <a:off x="5698900" y="3208700"/>
                <a:ext cx="258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3263" extrusionOk="0">
                    <a:moveTo>
                      <a:pt x="0" y="1"/>
                    </a:moveTo>
                    <a:lnTo>
                      <a:pt x="1031" y="1"/>
                    </a:lnTo>
                    <a:lnTo>
                      <a:pt x="1031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51"/>
              <p:cNvSpPr/>
              <p:nvPr/>
            </p:nvSpPr>
            <p:spPr>
              <a:xfrm>
                <a:off x="5742800" y="3208700"/>
                <a:ext cx="251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263" extrusionOk="0">
                    <a:moveTo>
                      <a:pt x="0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51"/>
              <p:cNvSpPr/>
              <p:nvPr/>
            </p:nvSpPr>
            <p:spPr>
              <a:xfrm>
                <a:off x="5787400" y="3208700"/>
                <a:ext cx="251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263" extrusionOk="0">
                    <a:moveTo>
                      <a:pt x="0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51"/>
              <p:cNvSpPr/>
              <p:nvPr/>
            </p:nvSpPr>
            <p:spPr>
              <a:xfrm>
                <a:off x="5830600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51"/>
              <p:cNvSpPr/>
              <p:nvPr/>
            </p:nvSpPr>
            <p:spPr>
              <a:xfrm>
                <a:off x="5875200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51"/>
              <p:cNvSpPr/>
              <p:nvPr/>
            </p:nvSpPr>
            <p:spPr>
              <a:xfrm>
                <a:off x="5918400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51"/>
              <p:cNvSpPr/>
              <p:nvPr/>
            </p:nvSpPr>
            <p:spPr>
              <a:xfrm>
                <a:off x="5962300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51"/>
              <p:cNvSpPr/>
              <p:nvPr/>
            </p:nvSpPr>
            <p:spPr>
              <a:xfrm>
                <a:off x="6006900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51"/>
              <p:cNvSpPr/>
              <p:nvPr/>
            </p:nvSpPr>
            <p:spPr>
              <a:xfrm>
                <a:off x="6050125" y="3208700"/>
                <a:ext cx="251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263" extrusionOk="0">
                    <a:moveTo>
                      <a:pt x="0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51"/>
              <p:cNvSpPr/>
              <p:nvPr/>
            </p:nvSpPr>
            <p:spPr>
              <a:xfrm>
                <a:off x="6094725" y="3208700"/>
                <a:ext cx="251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263" extrusionOk="0">
                    <a:moveTo>
                      <a:pt x="0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51"/>
              <p:cNvSpPr/>
              <p:nvPr/>
            </p:nvSpPr>
            <p:spPr>
              <a:xfrm>
                <a:off x="6137925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51"/>
              <p:cNvSpPr/>
              <p:nvPr/>
            </p:nvSpPr>
            <p:spPr>
              <a:xfrm>
                <a:off x="6182525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51"/>
              <p:cNvSpPr/>
              <p:nvPr/>
            </p:nvSpPr>
            <p:spPr>
              <a:xfrm>
                <a:off x="5482150" y="3174550"/>
                <a:ext cx="1459300" cy="144275"/>
              </a:xfrm>
              <a:custGeom>
                <a:avLst/>
                <a:gdLst/>
                <a:ahLst/>
                <a:cxnLst/>
                <a:rect l="l" t="t" r="r" b="b"/>
                <a:pathLst>
                  <a:path w="58372" h="5771" fill="none" extrusionOk="0">
                    <a:moveTo>
                      <a:pt x="1" y="1"/>
                    </a:moveTo>
                    <a:lnTo>
                      <a:pt x="58372" y="1"/>
                    </a:lnTo>
                    <a:lnTo>
                      <a:pt x="58372" y="5771"/>
                    </a:lnTo>
                    <a:lnTo>
                      <a:pt x="1" y="5771"/>
                    </a:lnTo>
                    <a:close/>
                  </a:path>
                </a:pathLst>
              </a:custGeom>
              <a:noFill/>
              <a:ln w="2800" cap="flat" cmpd="sng">
                <a:solidFill>
                  <a:schemeClr val="dk1"/>
                </a:solidFill>
                <a:prstDash val="solid"/>
                <a:miter lim="2787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51"/>
              <p:cNvSpPr/>
              <p:nvPr/>
            </p:nvSpPr>
            <p:spPr>
              <a:xfrm>
                <a:off x="5380425" y="2936225"/>
                <a:ext cx="1648150" cy="505950"/>
              </a:xfrm>
              <a:custGeom>
                <a:avLst/>
                <a:gdLst/>
                <a:ahLst/>
                <a:cxnLst/>
                <a:rect l="l" t="t" r="r" b="b"/>
                <a:pathLst>
                  <a:path w="65926" h="20238" fill="none" extrusionOk="0">
                    <a:moveTo>
                      <a:pt x="0" y="0"/>
                    </a:moveTo>
                    <a:lnTo>
                      <a:pt x="65925" y="0"/>
                    </a:lnTo>
                    <a:lnTo>
                      <a:pt x="65925" y="20238"/>
                    </a:lnTo>
                    <a:lnTo>
                      <a:pt x="0" y="20238"/>
                    </a:lnTo>
                    <a:close/>
                  </a:path>
                </a:pathLst>
              </a:custGeom>
              <a:solidFill>
                <a:schemeClr val="lt1"/>
              </a:solidFill>
              <a:ln w="2100" cap="flat" cmpd="sng">
                <a:solidFill>
                  <a:srgbClr val="000000"/>
                </a:solidFill>
                <a:prstDash val="solid"/>
                <a:miter lim="2787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1" name="Google Shape;1221;p51"/>
            <p:cNvGrpSpPr/>
            <p:nvPr/>
          </p:nvGrpSpPr>
          <p:grpSpPr>
            <a:xfrm>
              <a:off x="7394142" y="4507393"/>
              <a:ext cx="190471" cy="137593"/>
              <a:chOff x="6094725" y="3208700"/>
              <a:chExt cx="112925" cy="81575"/>
            </a:xfrm>
          </p:grpSpPr>
          <p:sp>
            <p:nvSpPr>
              <p:cNvPr id="1222" name="Google Shape;1222;p51"/>
              <p:cNvSpPr/>
              <p:nvPr/>
            </p:nvSpPr>
            <p:spPr>
              <a:xfrm>
                <a:off x="6094725" y="3208700"/>
                <a:ext cx="251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263" extrusionOk="0">
                    <a:moveTo>
                      <a:pt x="0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51"/>
              <p:cNvSpPr/>
              <p:nvPr/>
            </p:nvSpPr>
            <p:spPr>
              <a:xfrm>
                <a:off x="6137925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51"/>
              <p:cNvSpPr/>
              <p:nvPr/>
            </p:nvSpPr>
            <p:spPr>
              <a:xfrm>
                <a:off x="6182525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25" name="Google Shape;1225;p51"/>
          <p:cNvGrpSpPr/>
          <p:nvPr/>
        </p:nvGrpSpPr>
        <p:grpSpPr>
          <a:xfrm>
            <a:off x="6989225" y="667740"/>
            <a:ext cx="882879" cy="243714"/>
            <a:chOff x="7301150" y="922090"/>
            <a:chExt cx="882879" cy="243714"/>
          </a:xfrm>
        </p:grpSpPr>
        <p:sp>
          <p:nvSpPr>
            <p:cNvPr id="1226" name="Google Shape;1226;p51"/>
            <p:cNvSpPr/>
            <p:nvPr/>
          </p:nvSpPr>
          <p:spPr>
            <a:xfrm>
              <a:off x="7937186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0" y="184"/>
                    <a:pt x="0" y="402"/>
                  </a:cubicBezTo>
                  <a:lnTo>
                    <a:pt x="0" y="4340"/>
                  </a:lnTo>
                  <a:cubicBezTo>
                    <a:pt x="0" y="4462"/>
                    <a:pt x="61" y="4576"/>
                    <a:pt x="149" y="4637"/>
                  </a:cubicBezTo>
                  <a:lnTo>
                    <a:pt x="4645" y="140"/>
                  </a:lnTo>
                  <a:cubicBezTo>
                    <a:pt x="4567" y="53"/>
                    <a:pt x="4462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1"/>
            <p:cNvSpPr/>
            <p:nvPr/>
          </p:nvSpPr>
          <p:spPr>
            <a:xfrm>
              <a:off x="7945240" y="927476"/>
              <a:ext cx="238790" cy="237867"/>
            </a:xfrm>
            <a:custGeom>
              <a:avLst/>
              <a:gdLst/>
              <a:ahLst/>
              <a:cxnLst/>
              <a:rect l="l" t="t" r="r" b="b"/>
              <a:pathLst>
                <a:path w="4655" h="4637" extrusionOk="0">
                  <a:moveTo>
                    <a:pt x="4497" y="0"/>
                  </a:moveTo>
                  <a:lnTo>
                    <a:pt x="0" y="4497"/>
                  </a:lnTo>
                  <a:cubicBezTo>
                    <a:pt x="79" y="4584"/>
                    <a:pt x="192" y="4637"/>
                    <a:pt x="306" y="4637"/>
                  </a:cubicBezTo>
                  <a:lnTo>
                    <a:pt x="4253" y="4637"/>
                  </a:lnTo>
                  <a:cubicBezTo>
                    <a:pt x="4471" y="4637"/>
                    <a:pt x="4654" y="4453"/>
                    <a:pt x="4654" y="4235"/>
                  </a:cubicBezTo>
                  <a:lnTo>
                    <a:pt x="4654" y="288"/>
                  </a:lnTo>
                  <a:cubicBezTo>
                    <a:pt x="4654" y="184"/>
                    <a:pt x="4584" y="79"/>
                    <a:pt x="4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1"/>
            <p:cNvSpPr/>
            <p:nvPr/>
          </p:nvSpPr>
          <p:spPr>
            <a:xfrm>
              <a:off x="7940315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2" y="4750"/>
                  </a:lnTo>
                  <a:cubicBezTo>
                    <a:pt x="184" y="4750"/>
                    <a:pt x="0" y="4567"/>
                    <a:pt x="0" y="4349"/>
                  </a:cubicBezTo>
                  <a:lnTo>
                    <a:pt x="0" y="411"/>
                  </a:lnTo>
                  <a:cubicBezTo>
                    <a:pt x="0" y="192"/>
                    <a:pt x="184" y="0"/>
                    <a:pt x="402" y="0"/>
                  </a:cubicBezTo>
                  <a:lnTo>
                    <a:pt x="4349" y="0"/>
                  </a:lnTo>
                  <a:cubicBezTo>
                    <a:pt x="4567" y="0"/>
                    <a:pt x="4750" y="192"/>
                    <a:pt x="4750" y="411"/>
                  </a:cubicBezTo>
                  <a:lnTo>
                    <a:pt x="4750" y="4349"/>
                  </a:lnTo>
                  <a:cubicBezTo>
                    <a:pt x="4750" y="4567"/>
                    <a:pt x="4567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1"/>
            <p:cNvSpPr/>
            <p:nvPr/>
          </p:nvSpPr>
          <p:spPr>
            <a:xfrm>
              <a:off x="7966272" y="948508"/>
              <a:ext cx="191750" cy="192212"/>
            </a:xfrm>
            <a:custGeom>
              <a:avLst/>
              <a:gdLst/>
              <a:ahLst/>
              <a:cxnLst/>
              <a:rect l="l" t="t" r="r" b="b"/>
              <a:pathLst>
                <a:path w="3738" h="3747" extrusionOk="0">
                  <a:moveTo>
                    <a:pt x="359" y="1"/>
                  </a:moveTo>
                  <a:cubicBezTo>
                    <a:pt x="158" y="1"/>
                    <a:pt x="1" y="166"/>
                    <a:pt x="1" y="367"/>
                  </a:cubicBezTo>
                  <a:lnTo>
                    <a:pt x="1" y="3388"/>
                  </a:lnTo>
                  <a:cubicBezTo>
                    <a:pt x="1" y="3581"/>
                    <a:pt x="158" y="3746"/>
                    <a:pt x="359" y="3746"/>
                  </a:cubicBezTo>
                  <a:lnTo>
                    <a:pt x="3380" y="3746"/>
                  </a:lnTo>
                  <a:cubicBezTo>
                    <a:pt x="3581" y="3746"/>
                    <a:pt x="3738" y="3581"/>
                    <a:pt x="3738" y="3388"/>
                  </a:cubicBezTo>
                  <a:lnTo>
                    <a:pt x="3738" y="367"/>
                  </a:lnTo>
                  <a:cubicBezTo>
                    <a:pt x="3738" y="166"/>
                    <a:pt x="3581" y="1"/>
                    <a:pt x="3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1"/>
            <p:cNvSpPr/>
            <p:nvPr/>
          </p:nvSpPr>
          <p:spPr>
            <a:xfrm>
              <a:off x="8016440" y="995086"/>
              <a:ext cx="88745" cy="96798"/>
            </a:xfrm>
            <a:custGeom>
              <a:avLst/>
              <a:gdLst/>
              <a:ahLst/>
              <a:cxnLst/>
              <a:rect l="l" t="t" r="r" b="b"/>
              <a:pathLst>
                <a:path w="1730" h="1887" extrusionOk="0">
                  <a:moveTo>
                    <a:pt x="1398" y="1"/>
                  </a:moveTo>
                  <a:lnTo>
                    <a:pt x="1014" y="498"/>
                  </a:lnTo>
                  <a:cubicBezTo>
                    <a:pt x="952" y="577"/>
                    <a:pt x="909" y="656"/>
                    <a:pt x="865" y="717"/>
                  </a:cubicBezTo>
                  <a:cubicBezTo>
                    <a:pt x="830" y="664"/>
                    <a:pt x="778" y="586"/>
                    <a:pt x="708" y="490"/>
                  </a:cubicBezTo>
                  <a:lnTo>
                    <a:pt x="376" y="9"/>
                  </a:lnTo>
                  <a:lnTo>
                    <a:pt x="79" y="9"/>
                  </a:lnTo>
                  <a:lnTo>
                    <a:pt x="725" y="909"/>
                  </a:lnTo>
                  <a:lnTo>
                    <a:pt x="1" y="1887"/>
                  </a:lnTo>
                  <a:lnTo>
                    <a:pt x="306" y="1887"/>
                  </a:lnTo>
                  <a:lnTo>
                    <a:pt x="778" y="1232"/>
                  </a:lnTo>
                  <a:cubicBezTo>
                    <a:pt x="787" y="1214"/>
                    <a:pt x="821" y="1153"/>
                    <a:pt x="865" y="1092"/>
                  </a:cubicBezTo>
                  <a:cubicBezTo>
                    <a:pt x="900" y="1136"/>
                    <a:pt x="926" y="1171"/>
                    <a:pt x="952" y="1214"/>
                  </a:cubicBezTo>
                  <a:lnTo>
                    <a:pt x="1424" y="1878"/>
                  </a:lnTo>
                  <a:lnTo>
                    <a:pt x="1730" y="1878"/>
                  </a:lnTo>
                  <a:lnTo>
                    <a:pt x="1014" y="883"/>
                  </a:lnTo>
                  <a:lnTo>
                    <a:pt x="16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1"/>
            <p:cNvSpPr/>
            <p:nvPr/>
          </p:nvSpPr>
          <p:spPr>
            <a:xfrm>
              <a:off x="7619142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1" y="184"/>
                    <a:pt x="1" y="402"/>
                  </a:cubicBezTo>
                  <a:lnTo>
                    <a:pt x="1" y="4340"/>
                  </a:lnTo>
                  <a:cubicBezTo>
                    <a:pt x="10" y="4462"/>
                    <a:pt x="62" y="4576"/>
                    <a:pt x="149" y="4637"/>
                  </a:cubicBezTo>
                  <a:lnTo>
                    <a:pt x="4646" y="140"/>
                  </a:lnTo>
                  <a:cubicBezTo>
                    <a:pt x="4567" y="53"/>
                    <a:pt x="4463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1"/>
            <p:cNvSpPr/>
            <p:nvPr/>
          </p:nvSpPr>
          <p:spPr>
            <a:xfrm>
              <a:off x="7627196" y="927476"/>
              <a:ext cx="238790" cy="237867"/>
            </a:xfrm>
            <a:custGeom>
              <a:avLst/>
              <a:gdLst/>
              <a:ahLst/>
              <a:cxnLst/>
              <a:rect l="l" t="t" r="r" b="b"/>
              <a:pathLst>
                <a:path w="4655" h="4637" extrusionOk="0">
                  <a:moveTo>
                    <a:pt x="4498" y="0"/>
                  </a:moveTo>
                  <a:lnTo>
                    <a:pt x="1" y="4497"/>
                  </a:lnTo>
                  <a:cubicBezTo>
                    <a:pt x="80" y="4584"/>
                    <a:pt x="193" y="4637"/>
                    <a:pt x="307" y="4637"/>
                  </a:cubicBezTo>
                  <a:lnTo>
                    <a:pt x="4244" y="4637"/>
                  </a:lnTo>
                  <a:cubicBezTo>
                    <a:pt x="4463" y="4637"/>
                    <a:pt x="4655" y="4453"/>
                    <a:pt x="4655" y="4235"/>
                  </a:cubicBezTo>
                  <a:lnTo>
                    <a:pt x="4655" y="288"/>
                  </a:lnTo>
                  <a:cubicBezTo>
                    <a:pt x="4655" y="184"/>
                    <a:pt x="4585" y="79"/>
                    <a:pt x="4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1"/>
            <p:cNvSpPr/>
            <p:nvPr/>
          </p:nvSpPr>
          <p:spPr>
            <a:xfrm>
              <a:off x="7622271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3" y="4750"/>
                  </a:lnTo>
                  <a:cubicBezTo>
                    <a:pt x="184" y="4750"/>
                    <a:pt x="1" y="4567"/>
                    <a:pt x="1" y="4349"/>
                  </a:cubicBezTo>
                  <a:lnTo>
                    <a:pt x="1" y="411"/>
                  </a:lnTo>
                  <a:cubicBezTo>
                    <a:pt x="1" y="192"/>
                    <a:pt x="184" y="0"/>
                    <a:pt x="403" y="0"/>
                  </a:cubicBezTo>
                  <a:lnTo>
                    <a:pt x="4349" y="0"/>
                  </a:lnTo>
                  <a:cubicBezTo>
                    <a:pt x="4568" y="0"/>
                    <a:pt x="4751" y="192"/>
                    <a:pt x="4751" y="411"/>
                  </a:cubicBezTo>
                  <a:lnTo>
                    <a:pt x="4751" y="4349"/>
                  </a:lnTo>
                  <a:cubicBezTo>
                    <a:pt x="4751" y="4567"/>
                    <a:pt x="4568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1"/>
            <p:cNvSpPr/>
            <p:nvPr/>
          </p:nvSpPr>
          <p:spPr>
            <a:xfrm>
              <a:off x="7648279" y="948508"/>
              <a:ext cx="191750" cy="192212"/>
            </a:xfrm>
            <a:custGeom>
              <a:avLst/>
              <a:gdLst/>
              <a:ahLst/>
              <a:cxnLst/>
              <a:rect l="l" t="t" r="r" b="b"/>
              <a:pathLst>
                <a:path w="3738" h="3747" extrusionOk="0">
                  <a:moveTo>
                    <a:pt x="358" y="1"/>
                  </a:moveTo>
                  <a:cubicBezTo>
                    <a:pt x="158" y="1"/>
                    <a:pt x="0" y="166"/>
                    <a:pt x="0" y="367"/>
                  </a:cubicBezTo>
                  <a:lnTo>
                    <a:pt x="0" y="3388"/>
                  </a:lnTo>
                  <a:cubicBezTo>
                    <a:pt x="0" y="3581"/>
                    <a:pt x="158" y="3746"/>
                    <a:pt x="358" y="3746"/>
                  </a:cubicBezTo>
                  <a:lnTo>
                    <a:pt x="3379" y="3746"/>
                  </a:lnTo>
                  <a:cubicBezTo>
                    <a:pt x="3580" y="3746"/>
                    <a:pt x="3737" y="3581"/>
                    <a:pt x="3737" y="3388"/>
                  </a:cubicBezTo>
                  <a:lnTo>
                    <a:pt x="3737" y="367"/>
                  </a:lnTo>
                  <a:cubicBezTo>
                    <a:pt x="3737" y="166"/>
                    <a:pt x="3580" y="1"/>
                    <a:pt x="3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1"/>
            <p:cNvSpPr/>
            <p:nvPr/>
          </p:nvSpPr>
          <p:spPr>
            <a:xfrm>
              <a:off x="7682751" y="980312"/>
              <a:ext cx="127731" cy="127731"/>
            </a:xfrm>
            <a:custGeom>
              <a:avLst/>
              <a:gdLst/>
              <a:ahLst/>
              <a:cxnLst/>
              <a:rect l="l" t="t" r="r" b="b"/>
              <a:pathLst>
                <a:path w="2490" h="2490" fill="none" extrusionOk="0">
                  <a:moveTo>
                    <a:pt x="2253" y="2489"/>
                  </a:moveTo>
                  <a:lnTo>
                    <a:pt x="245" y="2489"/>
                  </a:lnTo>
                  <a:cubicBezTo>
                    <a:pt x="114" y="2489"/>
                    <a:pt x="1" y="2384"/>
                    <a:pt x="1" y="2253"/>
                  </a:cubicBezTo>
                  <a:lnTo>
                    <a:pt x="1" y="245"/>
                  </a:lnTo>
                  <a:cubicBezTo>
                    <a:pt x="1" y="114"/>
                    <a:pt x="114" y="0"/>
                    <a:pt x="245" y="0"/>
                  </a:cubicBezTo>
                  <a:lnTo>
                    <a:pt x="2253" y="0"/>
                  </a:lnTo>
                  <a:cubicBezTo>
                    <a:pt x="2384" y="0"/>
                    <a:pt x="2489" y="114"/>
                    <a:pt x="2489" y="245"/>
                  </a:cubicBezTo>
                  <a:lnTo>
                    <a:pt x="2489" y="2253"/>
                  </a:lnTo>
                  <a:cubicBezTo>
                    <a:pt x="2489" y="2384"/>
                    <a:pt x="2384" y="2489"/>
                    <a:pt x="2253" y="2489"/>
                  </a:cubicBezTo>
                  <a:close/>
                </a:path>
              </a:pathLst>
            </a:custGeom>
            <a:noFill/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1"/>
            <p:cNvSpPr/>
            <p:nvPr/>
          </p:nvSpPr>
          <p:spPr>
            <a:xfrm>
              <a:off x="7682751" y="980774"/>
              <a:ext cx="127731" cy="36780"/>
            </a:xfrm>
            <a:custGeom>
              <a:avLst/>
              <a:gdLst/>
              <a:ahLst/>
              <a:cxnLst/>
              <a:rect l="l" t="t" r="r" b="b"/>
              <a:pathLst>
                <a:path w="2490" h="717" extrusionOk="0">
                  <a:moveTo>
                    <a:pt x="245" y="0"/>
                  </a:moveTo>
                  <a:lnTo>
                    <a:pt x="36" y="114"/>
                  </a:lnTo>
                  <a:lnTo>
                    <a:pt x="1" y="716"/>
                  </a:lnTo>
                  <a:lnTo>
                    <a:pt x="2489" y="716"/>
                  </a:lnTo>
                  <a:lnTo>
                    <a:pt x="2489" y="236"/>
                  </a:lnTo>
                  <a:lnTo>
                    <a:pt x="2411" y="61"/>
                  </a:ln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1"/>
            <p:cNvSpPr/>
            <p:nvPr/>
          </p:nvSpPr>
          <p:spPr>
            <a:xfrm>
              <a:off x="7301150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0" y="184"/>
                    <a:pt x="0" y="402"/>
                  </a:cubicBezTo>
                  <a:lnTo>
                    <a:pt x="0" y="4340"/>
                  </a:lnTo>
                  <a:cubicBezTo>
                    <a:pt x="9" y="4462"/>
                    <a:pt x="62" y="4576"/>
                    <a:pt x="149" y="4637"/>
                  </a:cubicBezTo>
                  <a:lnTo>
                    <a:pt x="4646" y="140"/>
                  </a:lnTo>
                  <a:cubicBezTo>
                    <a:pt x="4567" y="53"/>
                    <a:pt x="4462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1"/>
            <p:cNvSpPr/>
            <p:nvPr/>
          </p:nvSpPr>
          <p:spPr>
            <a:xfrm>
              <a:off x="7310127" y="927476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497" y="0"/>
                  </a:moveTo>
                  <a:lnTo>
                    <a:pt x="0" y="4497"/>
                  </a:lnTo>
                  <a:cubicBezTo>
                    <a:pt x="70" y="4584"/>
                    <a:pt x="183" y="4637"/>
                    <a:pt x="306" y="4637"/>
                  </a:cubicBezTo>
                  <a:lnTo>
                    <a:pt x="4244" y="4637"/>
                  </a:lnTo>
                  <a:cubicBezTo>
                    <a:pt x="4462" y="4637"/>
                    <a:pt x="4645" y="4453"/>
                    <a:pt x="4645" y="4235"/>
                  </a:cubicBezTo>
                  <a:lnTo>
                    <a:pt x="4645" y="288"/>
                  </a:lnTo>
                  <a:cubicBezTo>
                    <a:pt x="4636" y="184"/>
                    <a:pt x="4584" y="79"/>
                    <a:pt x="4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1"/>
            <p:cNvSpPr/>
            <p:nvPr/>
          </p:nvSpPr>
          <p:spPr>
            <a:xfrm>
              <a:off x="7304279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2" y="4750"/>
                  </a:lnTo>
                  <a:cubicBezTo>
                    <a:pt x="184" y="4750"/>
                    <a:pt x="1" y="4567"/>
                    <a:pt x="1" y="4349"/>
                  </a:cubicBezTo>
                  <a:lnTo>
                    <a:pt x="1" y="411"/>
                  </a:lnTo>
                  <a:cubicBezTo>
                    <a:pt x="1" y="192"/>
                    <a:pt x="184" y="0"/>
                    <a:pt x="402" y="0"/>
                  </a:cubicBezTo>
                  <a:lnTo>
                    <a:pt x="4349" y="0"/>
                  </a:lnTo>
                  <a:cubicBezTo>
                    <a:pt x="4567" y="0"/>
                    <a:pt x="4750" y="192"/>
                    <a:pt x="4750" y="411"/>
                  </a:cubicBezTo>
                  <a:lnTo>
                    <a:pt x="4750" y="4349"/>
                  </a:lnTo>
                  <a:cubicBezTo>
                    <a:pt x="4750" y="4567"/>
                    <a:pt x="4567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1"/>
            <p:cNvSpPr/>
            <p:nvPr/>
          </p:nvSpPr>
          <p:spPr>
            <a:xfrm>
              <a:off x="7330236" y="948508"/>
              <a:ext cx="192673" cy="192212"/>
            </a:xfrm>
            <a:custGeom>
              <a:avLst/>
              <a:gdLst/>
              <a:ahLst/>
              <a:cxnLst/>
              <a:rect l="l" t="t" r="r" b="b"/>
              <a:pathLst>
                <a:path w="3756" h="3747" extrusionOk="0">
                  <a:moveTo>
                    <a:pt x="359" y="1"/>
                  </a:moveTo>
                  <a:cubicBezTo>
                    <a:pt x="158" y="1"/>
                    <a:pt x="1" y="166"/>
                    <a:pt x="1" y="367"/>
                  </a:cubicBezTo>
                  <a:lnTo>
                    <a:pt x="1" y="3388"/>
                  </a:lnTo>
                  <a:cubicBezTo>
                    <a:pt x="1" y="3581"/>
                    <a:pt x="158" y="3746"/>
                    <a:pt x="359" y="3746"/>
                  </a:cubicBezTo>
                  <a:lnTo>
                    <a:pt x="3380" y="3746"/>
                  </a:lnTo>
                  <a:cubicBezTo>
                    <a:pt x="3590" y="3746"/>
                    <a:pt x="3756" y="3581"/>
                    <a:pt x="3738" y="3388"/>
                  </a:cubicBezTo>
                  <a:lnTo>
                    <a:pt x="3738" y="367"/>
                  </a:lnTo>
                  <a:cubicBezTo>
                    <a:pt x="3738" y="166"/>
                    <a:pt x="3581" y="1"/>
                    <a:pt x="3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1"/>
            <p:cNvSpPr/>
            <p:nvPr/>
          </p:nvSpPr>
          <p:spPr>
            <a:xfrm>
              <a:off x="7364297" y="1100347"/>
              <a:ext cx="121421" cy="14825"/>
            </a:xfrm>
            <a:custGeom>
              <a:avLst/>
              <a:gdLst/>
              <a:ahLst/>
              <a:cxnLst/>
              <a:rect l="l" t="t" r="r" b="b"/>
              <a:pathLst>
                <a:path w="2367" h="289" extrusionOk="0">
                  <a:moveTo>
                    <a:pt x="1" y="1"/>
                  </a:moveTo>
                  <a:lnTo>
                    <a:pt x="1" y="289"/>
                  </a:lnTo>
                  <a:lnTo>
                    <a:pt x="2367" y="289"/>
                  </a:lnTo>
                  <a:lnTo>
                    <a:pt x="2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1903;p64">
            <a:extLst>
              <a:ext uri="{FF2B5EF4-FFF2-40B4-BE49-F238E27FC236}">
                <a16:creationId xmlns:a16="http://schemas.microsoft.com/office/drawing/2014/main" id="{5E25FDBE-DBBD-57D2-C36A-A1E6246119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4321" y="517817"/>
            <a:ext cx="4342243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bg1"/>
                </a:solidFill>
              </a:rPr>
              <a:t>Demonstration</a:t>
            </a:r>
            <a:endParaRPr sz="2500" dirty="0">
              <a:solidFill>
                <a:schemeClr val="bg1"/>
              </a:solidFill>
            </a:endParaRPr>
          </a:p>
        </p:txBody>
      </p:sp>
      <p:sp>
        <p:nvSpPr>
          <p:cNvPr id="11" name="Google Shape;1903;p64">
            <a:extLst>
              <a:ext uri="{FF2B5EF4-FFF2-40B4-BE49-F238E27FC236}">
                <a16:creationId xmlns:a16="http://schemas.microsoft.com/office/drawing/2014/main" id="{14D13F92-C0E3-4F83-C098-E92B5EEDD070}"/>
              </a:ext>
            </a:extLst>
          </p:cNvPr>
          <p:cNvSpPr txBox="1">
            <a:spLocks/>
          </p:cNvSpPr>
          <p:nvPr/>
        </p:nvSpPr>
        <p:spPr>
          <a:xfrm>
            <a:off x="1272945" y="1011334"/>
            <a:ext cx="6590644" cy="33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56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" sz="1100" dirty="0">
                <a:solidFill>
                  <a:schemeClr val="tx1"/>
                </a:solidFill>
              </a:rPr>
              <a:t>Admin panel</a:t>
            </a:r>
            <a:endParaRPr lang="en" sz="2500" dirty="0">
              <a:solidFill>
                <a:schemeClr val="tx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3E5C2C-E3AA-012B-BD5C-A21D09498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002" y="1461626"/>
            <a:ext cx="4717771" cy="244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953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51"/>
          <p:cNvGrpSpPr/>
          <p:nvPr/>
        </p:nvGrpSpPr>
        <p:grpSpPr>
          <a:xfrm>
            <a:off x="1040806" y="584391"/>
            <a:ext cx="7062703" cy="4000719"/>
            <a:chOff x="2974275" y="1679475"/>
            <a:chExt cx="2027473" cy="2041808"/>
          </a:xfrm>
        </p:grpSpPr>
        <p:sp>
          <p:nvSpPr>
            <p:cNvPr id="1172" name="Google Shape;1172;p51"/>
            <p:cNvSpPr/>
            <p:nvPr/>
          </p:nvSpPr>
          <p:spPr>
            <a:xfrm>
              <a:off x="2999798" y="1706121"/>
              <a:ext cx="2001950" cy="2015163"/>
            </a:xfrm>
            <a:custGeom>
              <a:avLst/>
              <a:gdLst/>
              <a:ahLst/>
              <a:cxnLst/>
              <a:rect l="l" t="t" r="r" b="b"/>
              <a:pathLst>
                <a:path w="80078" h="80078" extrusionOk="0">
                  <a:moveTo>
                    <a:pt x="1" y="0"/>
                  </a:moveTo>
                  <a:lnTo>
                    <a:pt x="1" y="80078"/>
                  </a:lnTo>
                  <a:lnTo>
                    <a:pt x="80078" y="80078"/>
                  </a:lnTo>
                  <a:lnTo>
                    <a:pt x="800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1"/>
            <p:cNvSpPr/>
            <p:nvPr/>
          </p:nvSpPr>
          <p:spPr>
            <a:xfrm>
              <a:off x="2974275" y="1679475"/>
              <a:ext cx="2002175" cy="2001975"/>
            </a:xfrm>
            <a:custGeom>
              <a:avLst/>
              <a:gdLst/>
              <a:ahLst/>
              <a:cxnLst/>
              <a:rect l="l" t="t" r="r" b="b"/>
              <a:pathLst>
                <a:path w="80087" h="80079" extrusionOk="0">
                  <a:moveTo>
                    <a:pt x="0" y="1"/>
                  </a:moveTo>
                  <a:lnTo>
                    <a:pt x="0" y="80078"/>
                  </a:lnTo>
                  <a:lnTo>
                    <a:pt x="80086" y="80078"/>
                  </a:lnTo>
                  <a:lnTo>
                    <a:pt x="800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1"/>
            <p:cNvSpPr/>
            <p:nvPr/>
          </p:nvSpPr>
          <p:spPr>
            <a:xfrm>
              <a:off x="2974275" y="3667225"/>
              <a:ext cx="2002175" cy="14225"/>
            </a:xfrm>
            <a:custGeom>
              <a:avLst/>
              <a:gdLst/>
              <a:ahLst/>
              <a:cxnLst/>
              <a:rect l="l" t="t" r="r" b="b"/>
              <a:pathLst>
                <a:path w="80087" h="569" extrusionOk="0">
                  <a:moveTo>
                    <a:pt x="0" y="1"/>
                  </a:moveTo>
                  <a:lnTo>
                    <a:pt x="0" y="568"/>
                  </a:lnTo>
                  <a:lnTo>
                    <a:pt x="80086" y="568"/>
                  </a:lnTo>
                  <a:lnTo>
                    <a:pt x="800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1"/>
            <p:cNvSpPr/>
            <p:nvPr/>
          </p:nvSpPr>
          <p:spPr>
            <a:xfrm>
              <a:off x="4962225" y="1679475"/>
              <a:ext cx="14225" cy="2001975"/>
            </a:xfrm>
            <a:custGeom>
              <a:avLst/>
              <a:gdLst/>
              <a:ahLst/>
              <a:cxnLst/>
              <a:rect l="l" t="t" r="r" b="b"/>
              <a:pathLst>
                <a:path w="569" h="80079" extrusionOk="0">
                  <a:moveTo>
                    <a:pt x="568" y="1"/>
                  </a:moveTo>
                  <a:lnTo>
                    <a:pt x="1" y="568"/>
                  </a:lnTo>
                  <a:lnTo>
                    <a:pt x="1" y="80078"/>
                  </a:lnTo>
                  <a:lnTo>
                    <a:pt x="568" y="80078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1"/>
            <p:cNvSpPr/>
            <p:nvPr/>
          </p:nvSpPr>
          <p:spPr>
            <a:xfrm>
              <a:off x="2975150" y="1679475"/>
              <a:ext cx="14200" cy="2001975"/>
            </a:xfrm>
            <a:custGeom>
              <a:avLst/>
              <a:gdLst/>
              <a:ahLst/>
              <a:cxnLst/>
              <a:rect l="l" t="t" r="r" b="b"/>
              <a:pathLst>
                <a:path w="568" h="80079" extrusionOk="0">
                  <a:moveTo>
                    <a:pt x="0" y="1"/>
                  </a:moveTo>
                  <a:lnTo>
                    <a:pt x="0" y="80078"/>
                  </a:lnTo>
                  <a:lnTo>
                    <a:pt x="568" y="80078"/>
                  </a:lnTo>
                  <a:lnTo>
                    <a:pt x="568" y="5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1"/>
            <p:cNvSpPr/>
            <p:nvPr/>
          </p:nvSpPr>
          <p:spPr>
            <a:xfrm>
              <a:off x="2974275" y="1679475"/>
              <a:ext cx="2002175" cy="2001975"/>
            </a:xfrm>
            <a:custGeom>
              <a:avLst/>
              <a:gdLst/>
              <a:ahLst/>
              <a:cxnLst/>
              <a:rect l="l" t="t" r="r" b="b"/>
              <a:pathLst>
                <a:path w="80087" h="80079" fill="none" extrusionOk="0">
                  <a:moveTo>
                    <a:pt x="0" y="1"/>
                  </a:moveTo>
                  <a:lnTo>
                    <a:pt x="80086" y="1"/>
                  </a:lnTo>
                  <a:lnTo>
                    <a:pt x="80086" y="80078"/>
                  </a:lnTo>
                  <a:lnTo>
                    <a:pt x="0" y="80078"/>
                  </a:lnTo>
                  <a:close/>
                </a:path>
              </a:pathLst>
            </a:custGeom>
            <a:noFill/>
            <a:ln w="3050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1"/>
            <p:cNvSpPr/>
            <p:nvPr/>
          </p:nvSpPr>
          <p:spPr>
            <a:xfrm>
              <a:off x="2989325" y="1693675"/>
              <a:ext cx="1972925" cy="194300"/>
            </a:xfrm>
            <a:custGeom>
              <a:avLst/>
              <a:gdLst/>
              <a:ahLst/>
              <a:cxnLst/>
              <a:rect l="l" t="t" r="r" b="b"/>
              <a:pathLst>
                <a:path w="78917" h="7772" extrusionOk="0">
                  <a:moveTo>
                    <a:pt x="1" y="0"/>
                  </a:moveTo>
                  <a:lnTo>
                    <a:pt x="78917" y="0"/>
                  </a:lnTo>
                  <a:lnTo>
                    <a:pt x="78917" y="7772"/>
                  </a:lnTo>
                  <a:lnTo>
                    <a:pt x="1" y="777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1"/>
            <p:cNvSpPr/>
            <p:nvPr/>
          </p:nvSpPr>
          <p:spPr>
            <a:xfrm>
              <a:off x="2989325" y="1898200"/>
              <a:ext cx="1972925" cy="10525"/>
            </a:xfrm>
            <a:custGeom>
              <a:avLst/>
              <a:gdLst/>
              <a:ahLst/>
              <a:cxnLst/>
              <a:rect l="l" t="t" r="r" b="b"/>
              <a:pathLst>
                <a:path w="78917" h="421" extrusionOk="0">
                  <a:moveTo>
                    <a:pt x="1" y="1"/>
                  </a:moveTo>
                  <a:lnTo>
                    <a:pt x="1" y="420"/>
                  </a:lnTo>
                  <a:lnTo>
                    <a:pt x="78917" y="420"/>
                  </a:lnTo>
                  <a:lnTo>
                    <a:pt x="789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1"/>
            <p:cNvSpPr/>
            <p:nvPr/>
          </p:nvSpPr>
          <p:spPr>
            <a:xfrm>
              <a:off x="2989325" y="1887725"/>
              <a:ext cx="1972925" cy="10500"/>
            </a:xfrm>
            <a:custGeom>
              <a:avLst/>
              <a:gdLst/>
              <a:ahLst/>
              <a:cxnLst/>
              <a:rect l="l" t="t" r="r" b="b"/>
              <a:pathLst>
                <a:path w="78917" h="420" extrusionOk="0">
                  <a:moveTo>
                    <a:pt x="1" y="1"/>
                  </a:moveTo>
                  <a:lnTo>
                    <a:pt x="1" y="420"/>
                  </a:lnTo>
                  <a:lnTo>
                    <a:pt x="78917" y="420"/>
                  </a:lnTo>
                  <a:lnTo>
                    <a:pt x="78917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1"/>
            <p:cNvSpPr/>
            <p:nvPr/>
          </p:nvSpPr>
          <p:spPr>
            <a:xfrm>
              <a:off x="3038554" y="2061529"/>
              <a:ext cx="1896464" cy="1452896"/>
            </a:xfrm>
            <a:custGeom>
              <a:avLst/>
              <a:gdLst/>
              <a:ahLst/>
              <a:cxnLst/>
              <a:rect l="l" t="t" r="r" b="b"/>
              <a:pathLst>
                <a:path w="71356" h="59411" extrusionOk="0">
                  <a:moveTo>
                    <a:pt x="71355" y="0"/>
                  </a:moveTo>
                  <a:lnTo>
                    <a:pt x="70657" y="481"/>
                  </a:lnTo>
                  <a:lnTo>
                    <a:pt x="70657" y="58921"/>
                  </a:lnTo>
                  <a:lnTo>
                    <a:pt x="717" y="58921"/>
                  </a:lnTo>
                  <a:lnTo>
                    <a:pt x="1" y="59410"/>
                  </a:lnTo>
                  <a:lnTo>
                    <a:pt x="71355" y="59410"/>
                  </a:lnTo>
                  <a:lnTo>
                    <a:pt x="71355" y="0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1"/>
            <p:cNvSpPr/>
            <p:nvPr/>
          </p:nvSpPr>
          <p:spPr>
            <a:xfrm>
              <a:off x="3038554" y="2069280"/>
              <a:ext cx="1898783" cy="1442351"/>
            </a:xfrm>
            <a:custGeom>
              <a:avLst/>
              <a:gdLst/>
              <a:ahLst/>
              <a:cxnLst/>
              <a:rect l="l" t="t" r="r" b="b"/>
              <a:pathLst>
                <a:path w="71356" h="59411" extrusionOk="0">
                  <a:moveTo>
                    <a:pt x="1" y="0"/>
                  </a:moveTo>
                  <a:lnTo>
                    <a:pt x="1" y="59410"/>
                  </a:lnTo>
                  <a:lnTo>
                    <a:pt x="717" y="58930"/>
                  </a:lnTo>
                  <a:lnTo>
                    <a:pt x="717" y="498"/>
                  </a:lnTo>
                  <a:lnTo>
                    <a:pt x="70657" y="498"/>
                  </a:lnTo>
                  <a:lnTo>
                    <a:pt x="713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4" name="Google Shape;1184;p51"/>
          <p:cNvGrpSpPr/>
          <p:nvPr/>
        </p:nvGrpSpPr>
        <p:grpSpPr>
          <a:xfrm>
            <a:off x="516708" y="3971609"/>
            <a:ext cx="2779935" cy="853386"/>
            <a:chOff x="5964258" y="4047809"/>
            <a:chExt cx="2779935" cy="853386"/>
          </a:xfrm>
        </p:grpSpPr>
        <p:grpSp>
          <p:nvGrpSpPr>
            <p:cNvPr id="1185" name="Google Shape;1185;p51"/>
            <p:cNvGrpSpPr/>
            <p:nvPr/>
          </p:nvGrpSpPr>
          <p:grpSpPr>
            <a:xfrm>
              <a:off x="5964258" y="4047809"/>
              <a:ext cx="2779935" cy="853386"/>
              <a:chOff x="5380425" y="2936225"/>
              <a:chExt cx="1648150" cy="505950"/>
            </a:xfrm>
          </p:grpSpPr>
          <p:sp>
            <p:nvSpPr>
              <p:cNvPr id="1186" name="Google Shape;1186;p51"/>
              <p:cNvSpPr/>
              <p:nvPr/>
            </p:nvSpPr>
            <p:spPr>
              <a:xfrm>
                <a:off x="5380425" y="2936225"/>
                <a:ext cx="1648150" cy="505950"/>
              </a:xfrm>
              <a:custGeom>
                <a:avLst/>
                <a:gdLst/>
                <a:ahLst/>
                <a:cxnLst/>
                <a:rect l="l" t="t" r="r" b="b"/>
                <a:pathLst>
                  <a:path w="65926" h="20238" extrusionOk="0">
                    <a:moveTo>
                      <a:pt x="0" y="0"/>
                    </a:moveTo>
                    <a:lnTo>
                      <a:pt x="0" y="20238"/>
                    </a:lnTo>
                    <a:lnTo>
                      <a:pt x="65925" y="20238"/>
                    </a:lnTo>
                    <a:lnTo>
                      <a:pt x="65925" y="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ffectLst>
                <a:outerShdw dist="38100" dir="3000000" algn="bl" rotWithShape="0">
                  <a:srgbClr val="000000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51"/>
              <p:cNvSpPr/>
              <p:nvPr/>
            </p:nvSpPr>
            <p:spPr>
              <a:xfrm>
                <a:off x="5380425" y="2936225"/>
                <a:ext cx="16481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65926" h="335" extrusionOk="0">
                    <a:moveTo>
                      <a:pt x="0" y="0"/>
                    </a:moveTo>
                    <a:lnTo>
                      <a:pt x="0" y="335"/>
                    </a:lnTo>
                    <a:lnTo>
                      <a:pt x="65925" y="335"/>
                    </a:lnTo>
                    <a:lnTo>
                      <a:pt x="65925" y="0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51"/>
              <p:cNvSpPr/>
              <p:nvPr/>
            </p:nvSpPr>
            <p:spPr>
              <a:xfrm>
                <a:off x="5380425" y="3433100"/>
                <a:ext cx="1648150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65926" h="363" extrusionOk="0">
                    <a:moveTo>
                      <a:pt x="0" y="0"/>
                    </a:moveTo>
                    <a:lnTo>
                      <a:pt x="0" y="363"/>
                    </a:lnTo>
                    <a:lnTo>
                      <a:pt x="65925" y="363"/>
                    </a:lnTo>
                    <a:lnTo>
                      <a:pt x="65925" y="0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51"/>
              <p:cNvSpPr/>
              <p:nvPr/>
            </p:nvSpPr>
            <p:spPr>
              <a:xfrm>
                <a:off x="7020875" y="2936225"/>
                <a:ext cx="7700" cy="50595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0238" extrusionOk="0">
                    <a:moveTo>
                      <a:pt x="307" y="0"/>
                    </a:moveTo>
                    <a:lnTo>
                      <a:pt x="1" y="335"/>
                    </a:lnTo>
                    <a:lnTo>
                      <a:pt x="1" y="20238"/>
                    </a:lnTo>
                    <a:lnTo>
                      <a:pt x="307" y="20238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51"/>
              <p:cNvSpPr/>
              <p:nvPr/>
            </p:nvSpPr>
            <p:spPr>
              <a:xfrm>
                <a:off x="5380425" y="2936225"/>
                <a:ext cx="8375" cy="5052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0210" extrusionOk="0">
                    <a:moveTo>
                      <a:pt x="0" y="0"/>
                    </a:moveTo>
                    <a:lnTo>
                      <a:pt x="0" y="20210"/>
                    </a:lnTo>
                    <a:lnTo>
                      <a:pt x="335" y="19875"/>
                    </a:lnTo>
                    <a:lnTo>
                      <a:pt x="335" y="3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51"/>
              <p:cNvSpPr/>
              <p:nvPr/>
            </p:nvSpPr>
            <p:spPr>
              <a:xfrm>
                <a:off x="5388775" y="2944575"/>
                <a:ext cx="1632125" cy="86450"/>
              </a:xfrm>
              <a:custGeom>
                <a:avLst/>
                <a:gdLst/>
                <a:ahLst/>
                <a:cxnLst/>
                <a:rect l="l" t="t" r="r" b="b"/>
                <a:pathLst>
                  <a:path w="65285" h="3458" extrusionOk="0">
                    <a:moveTo>
                      <a:pt x="1" y="1"/>
                    </a:moveTo>
                    <a:lnTo>
                      <a:pt x="65285" y="1"/>
                    </a:lnTo>
                    <a:lnTo>
                      <a:pt x="65285" y="3457"/>
                    </a:lnTo>
                    <a:lnTo>
                      <a:pt x="1" y="345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51"/>
              <p:cNvSpPr/>
              <p:nvPr/>
            </p:nvSpPr>
            <p:spPr>
              <a:xfrm>
                <a:off x="5388775" y="3035175"/>
                <a:ext cx="163072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65229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65229" y="168"/>
                    </a:lnTo>
                    <a:lnTo>
                      <a:pt x="65229" y="1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51"/>
              <p:cNvSpPr/>
              <p:nvPr/>
            </p:nvSpPr>
            <p:spPr>
              <a:xfrm>
                <a:off x="5388775" y="3031000"/>
                <a:ext cx="163072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65229" h="168" extrusionOk="0">
                    <a:moveTo>
                      <a:pt x="1" y="0"/>
                    </a:moveTo>
                    <a:lnTo>
                      <a:pt x="1" y="168"/>
                    </a:lnTo>
                    <a:lnTo>
                      <a:pt x="65229" y="168"/>
                    </a:lnTo>
                    <a:lnTo>
                      <a:pt x="6522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51"/>
              <p:cNvSpPr/>
              <p:nvPr/>
            </p:nvSpPr>
            <p:spPr>
              <a:xfrm>
                <a:off x="6935850" y="2962000"/>
                <a:ext cx="50900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036" extrusionOk="0">
                    <a:moveTo>
                      <a:pt x="196" y="1"/>
                    </a:moveTo>
                    <a:cubicBezTo>
                      <a:pt x="84" y="1"/>
                      <a:pt x="1" y="84"/>
                      <a:pt x="1" y="168"/>
                    </a:cubicBezTo>
                    <a:lnTo>
                      <a:pt x="1" y="1896"/>
                    </a:lnTo>
                    <a:cubicBezTo>
                      <a:pt x="1" y="1952"/>
                      <a:pt x="57" y="1980"/>
                      <a:pt x="84" y="2036"/>
                    </a:cubicBezTo>
                    <a:lnTo>
                      <a:pt x="2036" y="84"/>
                    </a:lnTo>
                    <a:cubicBezTo>
                      <a:pt x="2008" y="29"/>
                      <a:pt x="1952" y="1"/>
                      <a:pt x="1896" y="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51"/>
              <p:cNvSpPr/>
              <p:nvPr/>
            </p:nvSpPr>
            <p:spPr>
              <a:xfrm>
                <a:off x="6937950" y="2962700"/>
                <a:ext cx="50200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36" extrusionOk="0">
                    <a:moveTo>
                      <a:pt x="1952" y="1"/>
                    </a:moveTo>
                    <a:lnTo>
                      <a:pt x="0" y="1952"/>
                    </a:lnTo>
                    <a:cubicBezTo>
                      <a:pt x="28" y="2008"/>
                      <a:pt x="56" y="2036"/>
                      <a:pt x="140" y="2036"/>
                    </a:cubicBezTo>
                    <a:lnTo>
                      <a:pt x="1840" y="2036"/>
                    </a:lnTo>
                    <a:cubicBezTo>
                      <a:pt x="1952" y="2036"/>
                      <a:pt x="2007" y="1952"/>
                      <a:pt x="2007" y="1868"/>
                    </a:cubicBezTo>
                    <a:lnTo>
                      <a:pt x="2007" y="140"/>
                    </a:lnTo>
                    <a:cubicBezTo>
                      <a:pt x="2007" y="84"/>
                      <a:pt x="1980" y="56"/>
                      <a:pt x="1952" y="1"/>
                    </a:cubicBez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51"/>
              <p:cNvSpPr/>
              <p:nvPr/>
            </p:nvSpPr>
            <p:spPr>
              <a:xfrm>
                <a:off x="6937250" y="2962000"/>
                <a:ext cx="50900" cy="51600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064" fill="none" extrusionOk="0">
                    <a:moveTo>
                      <a:pt x="1868" y="2064"/>
                    </a:moveTo>
                    <a:lnTo>
                      <a:pt x="168" y="2064"/>
                    </a:lnTo>
                    <a:cubicBezTo>
                      <a:pt x="56" y="2064"/>
                      <a:pt x="1" y="1980"/>
                      <a:pt x="1" y="1896"/>
                    </a:cubicBezTo>
                    <a:lnTo>
                      <a:pt x="1" y="168"/>
                    </a:lnTo>
                    <a:cubicBezTo>
                      <a:pt x="1" y="57"/>
                      <a:pt x="56" y="1"/>
                      <a:pt x="168" y="1"/>
                    </a:cubicBezTo>
                    <a:lnTo>
                      <a:pt x="1868" y="1"/>
                    </a:lnTo>
                    <a:cubicBezTo>
                      <a:pt x="1980" y="1"/>
                      <a:pt x="2035" y="57"/>
                      <a:pt x="2035" y="168"/>
                    </a:cubicBezTo>
                    <a:lnTo>
                      <a:pt x="2035" y="1896"/>
                    </a:lnTo>
                    <a:cubicBezTo>
                      <a:pt x="2035" y="1952"/>
                      <a:pt x="1980" y="2064"/>
                      <a:pt x="1868" y="2064"/>
                    </a:cubicBezTo>
                    <a:close/>
                  </a:path>
                </a:pathLst>
              </a:custGeom>
              <a:noFill/>
              <a:ln w="1400" cap="flat" cmpd="sng">
                <a:solidFill>
                  <a:srgbClr val="000000"/>
                </a:solidFill>
                <a:prstDash val="solid"/>
                <a:miter lim="2787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51"/>
              <p:cNvSpPr/>
              <p:nvPr/>
            </p:nvSpPr>
            <p:spPr>
              <a:xfrm>
                <a:off x="6942825" y="2968975"/>
                <a:ext cx="40450" cy="39050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1562" extrusionOk="0">
                    <a:moveTo>
                      <a:pt x="140" y="1"/>
                    </a:moveTo>
                    <a:cubicBezTo>
                      <a:pt x="84" y="1"/>
                      <a:pt x="1" y="84"/>
                      <a:pt x="1" y="140"/>
                    </a:cubicBezTo>
                    <a:lnTo>
                      <a:pt x="1" y="1422"/>
                    </a:lnTo>
                    <a:cubicBezTo>
                      <a:pt x="1" y="1506"/>
                      <a:pt x="84" y="1562"/>
                      <a:pt x="140" y="1562"/>
                    </a:cubicBezTo>
                    <a:lnTo>
                      <a:pt x="1450" y="1562"/>
                    </a:lnTo>
                    <a:cubicBezTo>
                      <a:pt x="1534" y="1562"/>
                      <a:pt x="1617" y="1506"/>
                      <a:pt x="1589" y="1422"/>
                    </a:cubicBezTo>
                    <a:lnTo>
                      <a:pt x="1589" y="140"/>
                    </a:lnTo>
                    <a:cubicBezTo>
                      <a:pt x="1589" y="84"/>
                      <a:pt x="1506" y="1"/>
                      <a:pt x="1450" y="1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51"/>
              <p:cNvSpPr/>
              <p:nvPr/>
            </p:nvSpPr>
            <p:spPr>
              <a:xfrm>
                <a:off x="6953275" y="2978025"/>
                <a:ext cx="19550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782" h="782" extrusionOk="0">
                    <a:moveTo>
                      <a:pt x="56" y="1"/>
                    </a:moveTo>
                    <a:lnTo>
                      <a:pt x="335" y="363"/>
                    </a:lnTo>
                    <a:lnTo>
                      <a:pt x="1" y="781"/>
                    </a:lnTo>
                    <a:lnTo>
                      <a:pt x="140" y="781"/>
                    </a:lnTo>
                    <a:lnTo>
                      <a:pt x="363" y="503"/>
                    </a:lnTo>
                    <a:cubicBezTo>
                      <a:pt x="363" y="475"/>
                      <a:pt x="363" y="475"/>
                      <a:pt x="391" y="447"/>
                    </a:cubicBezTo>
                    <a:cubicBezTo>
                      <a:pt x="391" y="475"/>
                      <a:pt x="419" y="503"/>
                      <a:pt x="419" y="503"/>
                    </a:cubicBezTo>
                    <a:lnTo>
                      <a:pt x="642" y="781"/>
                    </a:lnTo>
                    <a:lnTo>
                      <a:pt x="781" y="781"/>
                    </a:lnTo>
                    <a:lnTo>
                      <a:pt x="475" y="363"/>
                    </a:lnTo>
                    <a:lnTo>
                      <a:pt x="753" y="1"/>
                    </a:lnTo>
                    <a:lnTo>
                      <a:pt x="642" y="1"/>
                    </a:lnTo>
                    <a:lnTo>
                      <a:pt x="475" y="196"/>
                    </a:lnTo>
                    <a:cubicBezTo>
                      <a:pt x="419" y="224"/>
                      <a:pt x="419" y="280"/>
                      <a:pt x="391" y="308"/>
                    </a:cubicBezTo>
                    <a:cubicBezTo>
                      <a:pt x="363" y="280"/>
                      <a:pt x="363" y="224"/>
                      <a:pt x="335" y="196"/>
                    </a:cubicBezTo>
                    <a:lnTo>
                      <a:pt x="1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51"/>
              <p:cNvSpPr/>
              <p:nvPr/>
            </p:nvSpPr>
            <p:spPr>
              <a:xfrm>
                <a:off x="5482150" y="3178725"/>
                <a:ext cx="1459300" cy="140100"/>
              </a:xfrm>
              <a:custGeom>
                <a:avLst/>
                <a:gdLst/>
                <a:ahLst/>
                <a:cxnLst/>
                <a:rect l="l" t="t" r="r" b="b"/>
                <a:pathLst>
                  <a:path w="58372" h="5604" extrusionOk="0">
                    <a:moveTo>
                      <a:pt x="1" y="1"/>
                    </a:moveTo>
                    <a:lnTo>
                      <a:pt x="1" y="5604"/>
                    </a:lnTo>
                    <a:lnTo>
                      <a:pt x="58372" y="5604"/>
                    </a:lnTo>
                    <a:lnTo>
                      <a:pt x="58372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51"/>
              <p:cNvSpPr/>
              <p:nvPr/>
            </p:nvSpPr>
            <p:spPr>
              <a:xfrm>
                <a:off x="5503075" y="3195475"/>
                <a:ext cx="1417475" cy="107325"/>
              </a:xfrm>
              <a:custGeom>
                <a:avLst/>
                <a:gdLst/>
                <a:ahLst/>
                <a:cxnLst/>
                <a:rect l="l" t="t" r="r" b="b"/>
                <a:pathLst>
                  <a:path w="56699" h="4293" extrusionOk="0">
                    <a:moveTo>
                      <a:pt x="0" y="0"/>
                    </a:moveTo>
                    <a:lnTo>
                      <a:pt x="0" y="4293"/>
                    </a:lnTo>
                    <a:lnTo>
                      <a:pt x="56699" y="4293"/>
                    </a:lnTo>
                    <a:lnTo>
                      <a:pt x="56699" y="0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51"/>
              <p:cNvSpPr/>
              <p:nvPr/>
            </p:nvSpPr>
            <p:spPr>
              <a:xfrm>
                <a:off x="5482150" y="3178725"/>
                <a:ext cx="1459300" cy="140800"/>
              </a:xfrm>
              <a:custGeom>
                <a:avLst/>
                <a:gdLst/>
                <a:ahLst/>
                <a:cxnLst/>
                <a:rect l="l" t="t" r="r" b="b"/>
                <a:pathLst>
                  <a:path w="58372" h="5632" extrusionOk="0">
                    <a:moveTo>
                      <a:pt x="58372" y="1"/>
                    </a:moveTo>
                    <a:lnTo>
                      <a:pt x="57536" y="670"/>
                    </a:lnTo>
                    <a:lnTo>
                      <a:pt x="57536" y="4963"/>
                    </a:lnTo>
                    <a:lnTo>
                      <a:pt x="837" y="4963"/>
                    </a:lnTo>
                    <a:lnTo>
                      <a:pt x="1" y="5632"/>
                    </a:lnTo>
                    <a:lnTo>
                      <a:pt x="58372" y="5632"/>
                    </a:lnTo>
                    <a:lnTo>
                      <a:pt x="58372" y="1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51"/>
              <p:cNvSpPr/>
              <p:nvPr/>
            </p:nvSpPr>
            <p:spPr>
              <a:xfrm>
                <a:off x="5482150" y="3178725"/>
                <a:ext cx="1459300" cy="140800"/>
              </a:xfrm>
              <a:custGeom>
                <a:avLst/>
                <a:gdLst/>
                <a:ahLst/>
                <a:cxnLst/>
                <a:rect l="l" t="t" r="r" b="b"/>
                <a:pathLst>
                  <a:path w="58372" h="5632" extrusionOk="0">
                    <a:moveTo>
                      <a:pt x="58372" y="1"/>
                    </a:moveTo>
                    <a:lnTo>
                      <a:pt x="57536" y="670"/>
                    </a:lnTo>
                    <a:lnTo>
                      <a:pt x="57536" y="4963"/>
                    </a:lnTo>
                    <a:lnTo>
                      <a:pt x="837" y="4963"/>
                    </a:lnTo>
                    <a:lnTo>
                      <a:pt x="1" y="5632"/>
                    </a:lnTo>
                    <a:lnTo>
                      <a:pt x="58372" y="5632"/>
                    </a:lnTo>
                    <a:lnTo>
                      <a:pt x="58372" y="1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51"/>
              <p:cNvSpPr/>
              <p:nvPr/>
            </p:nvSpPr>
            <p:spPr>
              <a:xfrm>
                <a:off x="5523275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51"/>
              <p:cNvSpPr/>
              <p:nvPr/>
            </p:nvSpPr>
            <p:spPr>
              <a:xfrm>
                <a:off x="5567175" y="3208700"/>
                <a:ext cx="258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3263" extrusionOk="0">
                    <a:moveTo>
                      <a:pt x="1" y="1"/>
                    </a:moveTo>
                    <a:lnTo>
                      <a:pt x="1032" y="1"/>
                    </a:lnTo>
                    <a:lnTo>
                      <a:pt x="1032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51"/>
              <p:cNvSpPr/>
              <p:nvPr/>
            </p:nvSpPr>
            <p:spPr>
              <a:xfrm>
                <a:off x="5611075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51"/>
              <p:cNvSpPr/>
              <p:nvPr/>
            </p:nvSpPr>
            <p:spPr>
              <a:xfrm>
                <a:off x="5654300" y="3208700"/>
                <a:ext cx="258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3263" extrusionOk="0">
                    <a:moveTo>
                      <a:pt x="0" y="1"/>
                    </a:moveTo>
                    <a:lnTo>
                      <a:pt x="1031" y="1"/>
                    </a:lnTo>
                    <a:lnTo>
                      <a:pt x="1031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51"/>
              <p:cNvSpPr/>
              <p:nvPr/>
            </p:nvSpPr>
            <p:spPr>
              <a:xfrm>
                <a:off x="5698900" y="3208700"/>
                <a:ext cx="258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3263" extrusionOk="0">
                    <a:moveTo>
                      <a:pt x="0" y="1"/>
                    </a:moveTo>
                    <a:lnTo>
                      <a:pt x="1031" y="1"/>
                    </a:lnTo>
                    <a:lnTo>
                      <a:pt x="1031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51"/>
              <p:cNvSpPr/>
              <p:nvPr/>
            </p:nvSpPr>
            <p:spPr>
              <a:xfrm>
                <a:off x="5742800" y="3208700"/>
                <a:ext cx="251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263" extrusionOk="0">
                    <a:moveTo>
                      <a:pt x="0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51"/>
              <p:cNvSpPr/>
              <p:nvPr/>
            </p:nvSpPr>
            <p:spPr>
              <a:xfrm>
                <a:off x="5787400" y="3208700"/>
                <a:ext cx="251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263" extrusionOk="0">
                    <a:moveTo>
                      <a:pt x="0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51"/>
              <p:cNvSpPr/>
              <p:nvPr/>
            </p:nvSpPr>
            <p:spPr>
              <a:xfrm>
                <a:off x="5830600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51"/>
              <p:cNvSpPr/>
              <p:nvPr/>
            </p:nvSpPr>
            <p:spPr>
              <a:xfrm>
                <a:off x="5875200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51"/>
              <p:cNvSpPr/>
              <p:nvPr/>
            </p:nvSpPr>
            <p:spPr>
              <a:xfrm>
                <a:off x="5918400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51"/>
              <p:cNvSpPr/>
              <p:nvPr/>
            </p:nvSpPr>
            <p:spPr>
              <a:xfrm>
                <a:off x="5962300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51"/>
              <p:cNvSpPr/>
              <p:nvPr/>
            </p:nvSpPr>
            <p:spPr>
              <a:xfrm>
                <a:off x="6006900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51"/>
              <p:cNvSpPr/>
              <p:nvPr/>
            </p:nvSpPr>
            <p:spPr>
              <a:xfrm>
                <a:off x="6050125" y="3208700"/>
                <a:ext cx="251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263" extrusionOk="0">
                    <a:moveTo>
                      <a:pt x="0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51"/>
              <p:cNvSpPr/>
              <p:nvPr/>
            </p:nvSpPr>
            <p:spPr>
              <a:xfrm>
                <a:off x="6094725" y="3208700"/>
                <a:ext cx="251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263" extrusionOk="0">
                    <a:moveTo>
                      <a:pt x="0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51"/>
              <p:cNvSpPr/>
              <p:nvPr/>
            </p:nvSpPr>
            <p:spPr>
              <a:xfrm>
                <a:off x="6137925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51"/>
              <p:cNvSpPr/>
              <p:nvPr/>
            </p:nvSpPr>
            <p:spPr>
              <a:xfrm>
                <a:off x="6182525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51"/>
              <p:cNvSpPr/>
              <p:nvPr/>
            </p:nvSpPr>
            <p:spPr>
              <a:xfrm>
                <a:off x="5482150" y="3174550"/>
                <a:ext cx="1459300" cy="144275"/>
              </a:xfrm>
              <a:custGeom>
                <a:avLst/>
                <a:gdLst/>
                <a:ahLst/>
                <a:cxnLst/>
                <a:rect l="l" t="t" r="r" b="b"/>
                <a:pathLst>
                  <a:path w="58372" h="5771" fill="none" extrusionOk="0">
                    <a:moveTo>
                      <a:pt x="1" y="1"/>
                    </a:moveTo>
                    <a:lnTo>
                      <a:pt x="58372" y="1"/>
                    </a:lnTo>
                    <a:lnTo>
                      <a:pt x="58372" y="5771"/>
                    </a:lnTo>
                    <a:lnTo>
                      <a:pt x="1" y="5771"/>
                    </a:lnTo>
                    <a:close/>
                  </a:path>
                </a:pathLst>
              </a:custGeom>
              <a:noFill/>
              <a:ln w="2800" cap="flat" cmpd="sng">
                <a:solidFill>
                  <a:schemeClr val="dk1"/>
                </a:solidFill>
                <a:prstDash val="solid"/>
                <a:miter lim="2787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51"/>
              <p:cNvSpPr/>
              <p:nvPr/>
            </p:nvSpPr>
            <p:spPr>
              <a:xfrm>
                <a:off x="5380425" y="2936225"/>
                <a:ext cx="1648150" cy="505950"/>
              </a:xfrm>
              <a:custGeom>
                <a:avLst/>
                <a:gdLst/>
                <a:ahLst/>
                <a:cxnLst/>
                <a:rect l="l" t="t" r="r" b="b"/>
                <a:pathLst>
                  <a:path w="65926" h="20238" fill="none" extrusionOk="0">
                    <a:moveTo>
                      <a:pt x="0" y="0"/>
                    </a:moveTo>
                    <a:lnTo>
                      <a:pt x="65925" y="0"/>
                    </a:lnTo>
                    <a:lnTo>
                      <a:pt x="65925" y="20238"/>
                    </a:lnTo>
                    <a:lnTo>
                      <a:pt x="0" y="20238"/>
                    </a:lnTo>
                    <a:close/>
                  </a:path>
                </a:pathLst>
              </a:custGeom>
              <a:solidFill>
                <a:schemeClr val="lt1"/>
              </a:solidFill>
              <a:ln w="2100" cap="flat" cmpd="sng">
                <a:solidFill>
                  <a:srgbClr val="000000"/>
                </a:solidFill>
                <a:prstDash val="solid"/>
                <a:miter lim="2787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1" name="Google Shape;1221;p51"/>
            <p:cNvGrpSpPr/>
            <p:nvPr/>
          </p:nvGrpSpPr>
          <p:grpSpPr>
            <a:xfrm>
              <a:off x="7394142" y="4507393"/>
              <a:ext cx="190471" cy="137593"/>
              <a:chOff x="6094725" y="3208700"/>
              <a:chExt cx="112925" cy="81575"/>
            </a:xfrm>
          </p:grpSpPr>
          <p:sp>
            <p:nvSpPr>
              <p:cNvPr id="1222" name="Google Shape;1222;p51"/>
              <p:cNvSpPr/>
              <p:nvPr/>
            </p:nvSpPr>
            <p:spPr>
              <a:xfrm>
                <a:off x="6094725" y="3208700"/>
                <a:ext cx="251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263" extrusionOk="0">
                    <a:moveTo>
                      <a:pt x="0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51"/>
              <p:cNvSpPr/>
              <p:nvPr/>
            </p:nvSpPr>
            <p:spPr>
              <a:xfrm>
                <a:off x="6137925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51"/>
              <p:cNvSpPr/>
              <p:nvPr/>
            </p:nvSpPr>
            <p:spPr>
              <a:xfrm>
                <a:off x="6182525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25" name="Google Shape;1225;p51"/>
          <p:cNvGrpSpPr/>
          <p:nvPr/>
        </p:nvGrpSpPr>
        <p:grpSpPr>
          <a:xfrm>
            <a:off x="6989225" y="667740"/>
            <a:ext cx="882879" cy="243714"/>
            <a:chOff x="7301150" y="922090"/>
            <a:chExt cx="882879" cy="243714"/>
          </a:xfrm>
        </p:grpSpPr>
        <p:sp>
          <p:nvSpPr>
            <p:cNvPr id="1226" name="Google Shape;1226;p51"/>
            <p:cNvSpPr/>
            <p:nvPr/>
          </p:nvSpPr>
          <p:spPr>
            <a:xfrm>
              <a:off x="7937186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0" y="184"/>
                    <a:pt x="0" y="402"/>
                  </a:cubicBezTo>
                  <a:lnTo>
                    <a:pt x="0" y="4340"/>
                  </a:lnTo>
                  <a:cubicBezTo>
                    <a:pt x="0" y="4462"/>
                    <a:pt x="61" y="4576"/>
                    <a:pt x="149" y="4637"/>
                  </a:cubicBezTo>
                  <a:lnTo>
                    <a:pt x="4645" y="140"/>
                  </a:lnTo>
                  <a:cubicBezTo>
                    <a:pt x="4567" y="53"/>
                    <a:pt x="4462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1"/>
            <p:cNvSpPr/>
            <p:nvPr/>
          </p:nvSpPr>
          <p:spPr>
            <a:xfrm>
              <a:off x="7945240" y="927476"/>
              <a:ext cx="238790" cy="237867"/>
            </a:xfrm>
            <a:custGeom>
              <a:avLst/>
              <a:gdLst/>
              <a:ahLst/>
              <a:cxnLst/>
              <a:rect l="l" t="t" r="r" b="b"/>
              <a:pathLst>
                <a:path w="4655" h="4637" extrusionOk="0">
                  <a:moveTo>
                    <a:pt x="4497" y="0"/>
                  </a:moveTo>
                  <a:lnTo>
                    <a:pt x="0" y="4497"/>
                  </a:lnTo>
                  <a:cubicBezTo>
                    <a:pt x="79" y="4584"/>
                    <a:pt x="192" y="4637"/>
                    <a:pt x="306" y="4637"/>
                  </a:cubicBezTo>
                  <a:lnTo>
                    <a:pt x="4253" y="4637"/>
                  </a:lnTo>
                  <a:cubicBezTo>
                    <a:pt x="4471" y="4637"/>
                    <a:pt x="4654" y="4453"/>
                    <a:pt x="4654" y="4235"/>
                  </a:cubicBezTo>
                  <a:lnTo>
                    <a:pt x="4654" y="288"/>
                  </a:lnTo>
                  <a:cubicBezTo>
                    <a:pt x="4654" y="184"/>
                    <a:pt x="4584" y="79"/>
                    <a:pt x="4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1"/>
            <p:cNvSpPr/>
            <p:nvPr/>
          </p:nvSpPr>
          <p:spPr>
            <a:xfrm>
              <a:off x="7940315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2" y="4750"/>
                  </a:lnTo>
                  <a:cubicBezTo>
                    <a:pt x="184" y="4750"/>
                    <a:pt x="0" y="4567"/>
                    <a:pt x="0" y="4349"/>
                  </a:cubicBezTo>
                  <a:lnTo>
                    <a:pt x="0" y="411"/>
                  </a:lnTo>
                  <a:cubicBezTo>
                    <a:pt x="0" y="192"/>
                    <a:pt x="184" y="0"/>
                    <a:pt x="402" y="0"/>
                  </a:cubicBezTo>
                  <a:lnTo>
                    <a:pt x="4349" y="0"/>
                  </a:lnTo>
                  <a:cubicBezTo>
                    <a:pt x="4567" y="0"/>
                    <a:pt x="4750" y="192"/>
                    <a:pt x="4750" y="411"/>
                  </a:cubicBezTo>
                  <a:lnTo>
                    <a:pt x="4750" y="4349"/>
                  </a:lnTo>
                  <a:cubicBezTo>
                    <a:pt x="4750" y="4567"/>
                    <a:pt x="4567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1"/>
            <p:cNvSpPr/>
            <p:nvPr/>
          </p:nvSpPr>
          <p:spPr>
            <a:xfrm>
              <a:off x="7966272" y="948508"/>
              <a:ext cx="191750" cy="192212"/>
            </a:xfrm>
            <a:custGeom>
              <a:avLst/>
              <a:gdLst/>
              <a:ahLst/>
              <a:cxnLst/>
              <a:rect l="l" t="t" r="r" b="b"/>
              <a:pathLst>
                <a:path w="3738" h="3747" extrusionOk="0">
                  <a:moveTo>
                    <a:pt x="359" y="1"/>
                  </a:moveTo>
                  <a:cubicBezTo>
                    <a:pt x="158" y="1"/>
                    <a:pt x="1" y="166"/>
                    <a:pt x="1" y="367"/>
                  </a:cubicBezTo>
                  <a:lnTo>
                    <a:pt x="1" y="3388"/>
                  </a:lnTo>
                  <a:cubicBezTo>
                    <a:pt x="1" y="3581"/>
                    <a:pt x="158" y="3746"/>
                    <a:pt x="359" y="3746"/>
                  </a:cubicBezTo>
                  <a:lnTo>
                    <a:pt x="3380" y="3746"/>
                  </a:lnTo>
                  <a:cubicBezTo>
                    <a:pt x="3581" y="3746"/>
                    <a:pt x="3738" y="3581"/>
                    <a:pt x="3738" y="3388"/>
                  </a:cubicBezTo>
                  <a:lnTo>
                    <a:pt x="3738" y="367"/>
                  </a:lnTo>
                  <a:cubicBezTo>
                    <a:pt x="3738" y="166"/>
                    <a:pt x="3581" y="1"/>
                    <a:pt x="3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1"/>
            <p:cNvSpPr/>
            <p:nvPr/>
          </p:nvSpPr>
          <p:spPr>
            <a:xfrm>
              <a:off x="8016440" y="995086"/>
              <a:ext cx="88745" cy="96798"/>
            </a:xfrm>
            <a:custGeom>
              <a:avLst/>
              <a:gdLst/>
              <a:ahLst/>
              <a:cxnLst/>
              <a:rect l="l" t="t" r="r" b="b"/>
              <a:pathLst>
                <a:path w="1730" h="1887" extrusionOk="0">
                  <a:moveTo>
                    <a:pt x="1398" y="1"/>
                  </a:moveTo>
                  <a:lnTo>
                    <a:pt x="1014" y="498"/>
                  </a:lnTo>
                  <a:cubicBezTo>
                    <a:pt x="952" y="577"/>
                    <a:pt x="909" y="656"/>
                    <a:pt x="865" y="717"/>
                  </a:cubicBezTo>
                  <a:cubicBezTo>
                    <a:pt x="830" y="664"/>
                    <a:pt x="778" y="586"/>
                    <a:pt x="708" y="490"/>
                  </a:cubicBezTo>
                  <a:lnTo>
                    <a:pt x="376" y="9"/>
                  </a:lnTo>
                  <a:lnTo>
                    <a:pt x="79" y="9"/>
                  </a:lnTo>
                  <a:lnTo>
                    <a:pt x="725" y="909"/>
                  </a:lnTo>
                  <a:lnTo>
                    <a:pt x="1" y="1887"/>
                  </a:lnTo>
                  <a:lnTo>
                    <a:pt x="306" y="1887"/>
                  </a:lnTo>
                  <a:lnTo>
                    <a:pt x="778" y="1232"/>
                  </a:lnTo>
                  <a:cubicBezTo>
                    <a:pt x="787" y="1214"/>
                    <a:pt x="821" y="1153"/>
                    <a:pt x="865" y="1092"/>
                  </a:cubicBezTo>
                  <a:cubicBezTo>
                    <a:pt x="900" y="1136"/>
                    <a:pt x="926" y="1171"/>
                    <a:pt x="952" y="1214"/>
                  </a:cubicBezTo>
                  <a:lnTo>
                    <a:pt x="1424" y="1878"/>
                  </a:lnTo>
                  <a:lnTo>
                    <a:pt x="1730" y="1878"/>
                  </a:lnTo>
                  <a:lnTo>
                    <a:pt x="1014" y="883"/>
                  </a:lnTo>
                  <a:lnTo>
                    <a:pt x="16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1"/>
            <p:cNvSpPr/>
            <p:nvPr/>
          </p:nvSpPr>
          <p:spPr>
            <a:xfrm>
              <a:off x="7619142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1" y="184"/>
                    <a:pt x="1" y="402"/>
                  </a:cubicBezTo>
                  <a:lnTo>
                    <a:pt x="1" y="4340"/>
                  </a:lnTo>
                  <a:cubicBezTo>
                    <a:pt x="10" y="4462"/>
                    <a:pt x="62" y="4576"/>
                    <a:pt x="149" y="4637"/>
                  </a:cubicBezTo>
                  <a:lnTo>
                    <a:pt x="4646" y="140"/>
                  </a:lnTo>
                  <a:cubicBezTo>
                    <a:pt x="4567" y="53"/>
                    <a:pt x="4463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1"/>
            <p:cNvSpPr/>
            <p:nvPr/>
          </p:nvSpPr>
          <p:spPr>
            <a:xfrm>
              <a:off x="7627196" y="927476"/>
              <a:ext cx="238790" cy="237867"/>
            </a:xfrm>
            <a:custGeom>
              <a:avLst/>
              <a:gdLst/>
              <a:ahLst/>
              <a:cxnLst/>
              <a:rect l="l" t="t" r="r" b="b"/>
              <a:pathLst>
                <a:path w="4655" h="4637" extrusionOk="0">
                  <a:moveTo>
                    <a:pt x="4498" y="0"/>
                  </a:moveTo>
                  <a:lnTo>
                    <a:pt x="1" y="4497"/>
                  </a:lnTo>
                  <a:cubicBezTo>
                    <a:pt x="80" y="4584"/>
                    <a:pt x="193" y="4637"/>
                    <a:pt x="307" y="4637"/>
                  </a:cubicBezTo>
                  <a:lnTo>
                    <a:pt x="4244" y="4637"/>
                  </a:lnTo>
                  <a:cubicBezTo>
                    <a:pt x="4463" y="4637"/>
                    <a:pt x="4655" y="4453"/>
                    <a:pt x="4655" y="4235"/>
                  </a:cubicBezTo>
                  <a:lnTo>
                    <a:pt x="4655" y="288"/>
                  </a:lnTo>
                  <a:cubicBezTo>
                    <a:pt x="4655" y="184"/>
                    <a:pt x="4585" y="79"/>
                    <a:pt x="4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1"/>
            <p:cNvSpPr/>
            <p:nvPr/>
          </p:nvSpPr>
          <p:spPr>
            <a:xfrm>
              <a:off x="7622271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3" y="4750"/>
                  </a:lnTo>
                  <a:cubicBezTo>
                    <a:pt x="184" y="4750"/>
                    <a:pt x="1" y="4567"/>
                    <a:pt x="1" y="4349"/>
                  </a:cubicBezTo>
                  <a:lnTo>
                    <a:pt x="1" y="411"/>
                  </a:lnTo>
                  <a:cubicBezTo>
                    <a:pt x="1" y="192"/>
                    <a:pt x="184" y="0"/>
                    <a:pt x="403" y="0"/>
                  </a:cubicBezTo>
                  <a:lnTo>
                    <a:pt x="4349" y="0"/>
                  </a:lnTo>
                  <a:cubicBezTo>
                    <a:pt x="4568" y="0"/>
                    <a:pt x="4751" y="192"/>
                    <a:pt x="4751" y="411"/>
                  </a:cubicBezTo>
                  <a:lnTo>
                    <a:pt x="4751" y="4349"/>
                  </a:lnTo>
                  <a:cubicBezTo>
                    <a:pt x="4751" y="4567"/>
                    <a:pt x="4568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1"/>
            <p:cNvSpPr/>
            <p:nvPr/>
          </p:nvSpPr>
          <p:spPr>
            <a:xfrm>
              <a:off x="7648279" y="948508"/>
              <a:ext cx="191750" cy="192212"/>
            </a:xfrm>
            <a:custGeom>
              <a:avLst/>
              <a:gdLst/>
              <a:ahLst/>
              <a:cxnLst/>
              <a:rect l="l" t="t" r="r" b="b"/>
              <a:pathLst>
                <a:path w="3738" h="3747" extrusionOk="0">
                  <a:moveTo>
                    <a:pt x="358" y="1"/>
                  </a:moveTo>
                  <a:cubicBezTo>
                    <a:pt x="158" y="1"/>
                    <a:pt x="0" y="166"/>
                    <a:pt x="0" y="367"/>
                  </a:cubicBezTo>
                  <a:lnTo>
                    <a:pt x="0" y="3388"/>
                  </a:lnTo>
                  <a:cubicBezTo>
                    <a:pt x="0" y="3581"/>
                    <a:pt x="158" y="3746"/>
                    <a:pt x="358" y="3746"/>
                  </a:cubicBezTo>
                  <a:lnTo>
                    <a:pt x="3379" y="3746"/>
                  </a:lnTo>
                  <a:cubicBezTo>
                    <a:pt x="3580" y="3746"/>
                    <a:pt x="3737" y="3581"/>
                    <a:pt x="3737" y="3388"/>
                  </a:cubicBezTo>
                  <a:lnTo>
                    <a:pt x="3737" y="367"/>
                  </a:lnTo>
                  <a:cubicBezTo>
                    <a:pt x="3737" y="166"/>
                    <a:pt x="3580" y="1"/>
                    <a:pt x="3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1"/>
            <p:cNvSpPr/>
            <p:nvPr/>
          </p:nvSpPr>
          <p:spPr>
            <a:xfrm>
              <a:off x="7682751" y="980312"/>
              <a:ext cx="127731" cy="127731"/>
            </a:xfrm>
            <a:custGeom>
              <a:avLst/>
              <a:gdLst/>
              <a:ahLst/>
              <a:cxnLst/>
              <a:rect l="l" t="t" r="r" b="b"/>
              <a:pathLst>
                <a:path w="2490" h="2490" fill="none" extrusionOk="0">
                  <a:moveTo>
                    <a:pt x="2253" y="2489"/>
                  </a:moveTo>
                  <a:lnTo>
                    <a:pt x="245" y="2489"/>
                  </a:lnTo>
                  <a:cubicBezTo>
                    <a:pt x="114" y="2489"/>
                    <a:pt x="1" y="2384"/>
                    <a:pt x="1" y="2253"/>
                  </a:cubicBezTo>
                  <a:lnTo>
                    <a:pt x="1" y="245"/>
                  </a:lnTo>
                  <a:cubicBezTo>
                    <a:pt x="1" y="114"/>
                    <a:pt x="114" y="0"/>
                    <a:pt x="245" y="0"/>
                  </a:cubicBezTo>
                  <a:lnTo>
                    <a:pt x="2253" y="0"/>
                  </a:lnTo>
                  <a:cubicBezTo>
                    <a:pt x="2384" y="0"/>
                    <a:pt x="2489" y="114"/>
                    <a:pt x="2489" y="245"/>
                  </a:cubicBezTo>
                  <a:lnTo>
                    <a:pt x="2489" y="2253"/>
                  </a:lnTo>
                  <a:cubicBezTo>
                    <a:pt x="2489" y="2384"/>
                    <a:pt x="2384" y="2489"/>
                    <a:pt x="2253" y="2489"/>
                  </a:cubicBezTo>
                  <a:close/>
                </a:path>
              </a:pathLst>
            </a:custGeom>
            <a:noFill/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1"/>
            <p:cNvSpPr/>
            <p:nvPr/>
          </p:nvSpPr>
          <p:spPr>
            <a:xfrm>
              <a:off x="7682751" y="980774"/>
              <a:ext cx="127731" cy="36780"/>
            </a:xfrm>
            <a:custGeom>
              <a:avLst/>
              <a:gdLst/>
              <a:ahLst/>
              <a:cxnLst/>
              <a:rect l="l" t="t" r="r" b="b"/>
              <a:pathLst>
                <a:path w="2490" h="717" extrusionOk="0">
                  <a:moveTo>
                    <a:pt x="245" y="0"/>
                  </a:moveTo>
                  <a:lnTo>
                    <a:pt x="36" y="114"/>
                  </a:lnTo>
                  <a:lnTo>
                    <a:pt x="1" y="716"/>
                  </a:lnTo>
                  <a:lnTo>
                    <a:pt x="2489" y="716"/>
                  </a:lnTo>
                  <a:lnTo>
                    <a:pt x="2489" y="236"/>
                  </a:lnTo>
                  <a:lnTo>
                    <a:pt x="2411" y="61"/>
                  </a:ln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1"/>
            <p:cNvSpPr/>
            <p:nvPr/>
          </p:nvSpPr>
          <p:spPr>
            <a:xfrm>
              <a:off x="7301150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0" y="184"/>
                    <a:pt x="0" y="402"/>
                  </a:cubicBezTo>
                  <a:lnTo>
                    <a:pt x="0" y="4340"/>
                  </a:lnTo>
                  <a:cubicBezTo>
                    <a:pt x="9" y="4462"/>
                    <a:pt x="62" y="4576"/>
                    <a:pt x="149" y="4637"/>
                  </a:cubicBezTo>
                  <a:lnTo>
                    <a:pt x="4646" y="140"/>
                  </a:lnTo>
                  <a:cubicBezTo>
                    <a:pt x="4567" y="53"/>
                    <a:pt x="4462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1"/>
            <p:cNvSpPr/>
            <p:nvPr/>
          </p:nvSpPr>
          <p:spPr>
            <a:xfrm>
              <a:off x="7310127" y="927476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497" y="0"/>
                  </a:moveTo>
                  <a:lnTo>
                    <a:pt x="0" y="4497"/>
                  </a:lnTo>
                  <a:cubicBezTo>
                    <a:pt x="70" y="4584"/>
                    <a:pt x="183" y="4637"/>
                    <a:pt x="306" y="4637"/>
                  </a:cubicBezTo>
                  <a:lnTo>
                    <a:pt x="4244" y="4637"/>
                  </a:lnTo>
                  <a:cubicBezTo>
                    <a:pt x="4462" y="4637"/>
                    <a:pt x="4645" y="4453"/>
                    <a:pt x="4645" y="4235"/>
                  </a:cubicBezTo>
                  <a:lnTo>
                    <a:pt x="4645" y="288"/>
                  </a:lnTo>
                  <a:cubicBezTo>
                    <a:pt x="4636" y="184"/>
                    <a:pt x="4584" y="79"/>
                    <a:pt x="4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1"/>
            <p:cNvSpPr/>
            <p:nvPr/>
          </p:nvSpPr>
          <p:spPr>
            <a:xfrm>
              <a:off x="7304279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2" y="4750"/>
                  </a:lnTo>
                  <a:cubicBezTo>
                    <a:pt x="184" y="4750"/>
                    <a:pt x="1" y="4567"/>
                    <a:pt x="1" y="4349"/>
                  </a:cubicBezTo>
                  <a:lnTo>
                    <a:pt x="1" y="411"/>
                  </a:lnTo>
                  <a:cubicBezTo>
                    <a:pt x="1" y="192"/>
                    <a:pt x="184" y="0"/>
                    <a:pt x="402" y="0"/>
                  </a:cubicBezTo>
                  <a:lnTo>
                    <a:pt x="4349" y="0"/>
                  </a:lnTo>
                  <a:cubicBezTo>
                    <a:pt x="4567" y="0"/>
                    <a:pt x="4750" y="192"/>
                    <a:pt x="4750" y="411"/>
                  </a:cubicBezTo>
                  <a:lnTo>
                    <a:pt x="4750" y="4349"/>
                  </a:lnTo>
                  <a:cubicBezTo>
                    <a:pt x="4750" y="4567"/>
                    <a:pt x="4567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1"/>
            <p:cNvSpPr/>
            <p:nvPr/>
          </p:nvSpPr>
          <p:spPr>
            <a:xfrm>
              <a:off x="7330236" y="948508"/>
              <a:ext cx="192673" cy="192212"/>
            </a:xfrm>
            <a:custGeom>
              <a:avLst/>
              <a:gdLst/>
              <a:ahLst/>
              <a:cxnLst/>
              <a:rect l="l" t="t" r="r" b="b"/>
              <a:pathLst>
                <a:path w="3756" h="3747" extrusionOk="0">
                  <a:moveTo>
                    <a:pt x="359" y="1"/>
                  </a:moveTo>
                  <a:cubicBezTo>
                    <a:pt x="158" y="1"/>
                    <a:pt x="1" y="166"/>
                    <a:pt x="1" y="367"/>
                  </a:cubicBezTo>
                  <a:lnTo>
                    <a:pt x="1" y="3388"/>
                  </a:lnTo>
                  <a:cubicBezTo>
                    <a:pt x="1" y="3581"/>
                    <a:pt x="158" y="3746"/>
                    <a:pt x="359" y="3746"/>
                  </a:cubicBezTo>
                  <a:lnTo>
                    <a:pt x="3380" y="3746"/>
                  </a:lnTo>
                  <a:cubicBezTo>
                    <a:pt x="3590" y="3746"/>
                    <a:pt x="3756" y="3581"/>
                    <a:pt x="3738" y="3388"/>
                  </a:cubicBezTo>
                  <a:lnTo>
                    <a:pt x="3738" y="367"/>
                  </a:lnTo>
                  <a:cubicBezTo>
                    <a:pt x="3738" y="166"/>
                    <a:pt x="3581" y="1"/>
                    <a:pt x="3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1"/>
            <p:cNvSpPr/>
            <p:nvPr/>
          </p:nvSpPr>
          <p:spPr>
            <a:xfrm>
              <a:off x="7364297" y="1100347"/>
              <a:ext cx="121421" cy="14825"/>
            </a:xfrm>
            <a:custGeom>
              <a:avLst/>
              <a:gdLst/>
              <a:ahLst/>
              <a:cxnLst/>
              <a:rect l="l" t="t" r="r" b="b"/>
              <a:pathLst>
                <a:path w="2367" h="289" extrusionOk="0">
                  <a:moveTo>
                    <a:pt x="1" y="1"/>
                  </a:moveTo>
                  <a:lnTo>
                    <a:pt x="1" y="289"/>
                  </a:lnTo>
                  <a:lnTo>
                    <a:pt x="2367" y="289"/>
                  </a:lnTo>
                  <a:lnTo>
                    <a:pt x="2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1903;p64">
            <a:extLst>
              <a:ext uri="{FF2B5EF4-FFF2-40B4-BE49-F238E27FC236}">
                <a16:creationId xmlns:a16="http://schemas.microsoft.com/office/drawing/2014/main" id="{5E25FDBE-DBBD-57D2-C36A-A1E6246119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4321" y="517817"/>
            <a:ext cx="4342243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bg1"/>
                </a:solidFill>
              </a:rPr>
              <a:t>Demonstration</a:t>
            </a:r>
            <a:endParaRPr sz="2500" dirty="0">
              <a:solidFill>
                <a:schemeClr val="bg1"/>
              </a:solidFill>
            </a:endParaRPr>
          </a:p>
        </p:txBody>
      </p:sp>
      <p:sp>
        <p:nvSpPr>
          <p:cNvPr id="11" name="Google Shape;1903;p64">
            <a:extLst>
              <a:ext uri="{FF2B5EF4-FFF2-40B4-BE49-F238E27FC236}">
                <a16:creationId xmlns:a16="http://schemas.microsoft.com/office/drawing/2014/main" id="{14D13F92-C0E3-4F83-C098-E92B5EEDD070}"/>
              </a:ext>
            </a:extLst>
          </p:cNvPr>
          <p:cNvSpPr txBox="1">
            <a:spLocks/>
          </p:cNvSpPr>
          <p:nvPr/>
        </p:nvSpPr>
        <p:spPr>
          <a:xfrm>
            <a:off x="1272945" y="1011334"/>
            <a:ext cx="6590644" cy="33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56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" sz="1100" dirty="0">
                <a:solidFill>
                  <a:schemeClr val="tx1"/>
                </a:solidFill>
              </a:rPr>
              <a:t>Admin panel</a:t>
            </a:r>
            <a:endParaRPr lang="en" sz="2500" dirty="0">
              <a:solidFill>
                <a:schemeClr val="tx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366D5E-7D78-E3FD-88D3-82B8006C8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334" y="1495271"/>
            <a:ext cx="4640556" cy="234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962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51"/>
          <p:cNvGrpSpPr/>
          <p:nvPr/>
        </p:nvGrpSpPr>
        <p:grpSpPr>
          <a:xfrm>
            <a:off x="1040806" y="584391"/>
            <a:ext cx="7062703" cy="4000719"/>
            <a:chOff x="2974275" y="1679475"/>
            <a:chExt cx="2027473" cy="2041808"/>
          </a:xfrm>
        </p:grpSpPr>
        <p:sp>
          <p:nvSpPr>
            <p:cNvPr id="1172" name="Google Shape;1172;p51"/>
            <p:cNvSpPr/>
            <p:nvPr/>
          </p:nvSpPr>
          <p:spPr>
            <a:xfrm>
              <a:off x="2999798" y="1706121"/>
              <a:ext cx="2001950" cy="2015163"/>
            </a:xfrm>
            <a:custGeom>
              <a:avLst/>
              <a:gdLst/>
              <a:ahLst/>
              <a:cxnLst/>
              <a:rect l="l" t="t" r="r" b="b"/>
              <a:pathLst>
                <a:path w="80078" h="80078" extrusionOk="0">
                  <a:moveTo>
                    <a:pt x="1" y="0"/>
                  </a:moveTo>
                  <a:lnTo>
                    <a:pt x="1" y="80078"/>
                  </a:lnTo>
                  <a:lnTo>
                    <a:pt x="80078" y="80078"/>
                  </a:lnTo>
                  <a:lnTo>
                    <a:pt x="800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1"/>
            <p:cNvSpPr/>
            <p:nvPr/>
          </p:nvSpPr>
          <p:spPr>
            <a:xfrm>
              <a:off x="2974275" y="1679475"/>
              <a:ext cx="2002175" cy="2001975"/>
            </a:xfrm>
            <a:custGeom>
              <a:avLst/>
              <a:gdLst/>
              <a:ahLst/>
              <a:cxnLst/>
              <a:rect l="l" t="t" r="r" b="b"/>
              <a:pathLst>
                <a:path w="80087" h="80079" extrusionOk="0">
                  <a:moveTo>
                    <a:pt x="0" y="1"/>
                  </a:moveTo>
                  <a:lnTo>
                    <a:pt x="0" y="80078"/>
                  </a:lnTo>
                  <a:lnTo>
                    <a:pt x="80086" y="80078"/>
                  </a:lnTo>
                  <a:lnTo>
                    <a:pt x="800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1"/>
            <p:cNvSpPr/>
            <p:nvPr/>
          </p:nvSpPr>
          <p:spPr>
            <a:xfrm>
              <a:off x="2974275" y="3667225"/>
              <a:ext cx="2002175" cy="14225"/>
            </a:xfrm>
            <a:custGeom>
              <a:avLst/>
              <a:gdLst/>
              <a:ahLst/>
              <a:cxnLst/>
              <a:rect l="l" t="t" r="r" b="b"/>
              <a:pathLst>
                <a:path w="80087" h="569" extrusionOk="0">
                  <a:moveTo>
                    <a:pt x="0" y="1"/>
                  </a:moveTo>
                  <a:lnTo>
                    <a:pt x="0" y="568"/>
                  </a:lnTo>
                  <a:lnTo>
                    <a:pt x="80086" y="568"/>
                  </a:lnTo>
                  <a:lnTo>
                    <a:pt x="800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1"/>
            <p:cNvSpPr/>
            <p:nvPr/>
          </p:nvSpPr>
          <p:spPr>
            <a:xfrm>
              <a:off x="4962225" y="1679475"/>
              <a:ext cx="14225" cy="2001975"/>
            </a:xfrm>
            <a:custGeom>
              <a:avLst/>
              <a:gdLst/>
              <a:ahLst/>
              <a:cxnLst/>
              <a:rect l="l" t="t" r="r" b="b"/>
              <a:pathLst>
                <a:path w="569" h="80079" extrusionOk="0">
                  <a:moveTo>
                    <a:pt x="568" y="1"/>
                  </a:moveTo>
                  <a:lnTo>
                    <a:pt x="1" y="568"/>
                  </a:lnTo>
                  <a:lnTo>
                    <a:pt x="1" y="80078"/>
                  </a:lnTo>
                  <a:lnTo>
                    <a:pt x="568" y="80078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1"/>
            <p:cNvSpPr/>
            <p:nvPr/>
          </p:nvSpPr>
          <p:spPr>
            <a:xfrm>
              <a:off x="2975150" y="1679475"/>
              <a:ext cx="14200" cy="2001975"/>
            </a:xfrm>
            <a:custGeom>
              <a:avLst/>
              <a:gdLst/>
              <a:ahLst/>
              <a:cxnLst/>
              <a:rect l="l" t="t" r="r" b="b"/>
              <a:pathLst>
                <a:path w="568" h="80079" extrusionOk="0">
                  <a:moveTo>
                    <a:pt x="0" y="1"/>
                  </a:moveTo>
                  <a:lnTo>
                    <a:pt x="0" y="80078"/>
                  </a:lnTo>
                  <a:lnTo>
                    <a:pt x="568" y="80078"/>
                  </a:lnTo>
                  <a:lnTo>
                    <a:pt x="568" y="5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1"/>
            <p:cNvSpPr/>
            <p:nvPr/>
          </p:nvSpPr>
          <p:spPr>
            <a:xfrm>
              <a:off x="2974275" y="1679475"/>
              <a:ext cx="2002175" cy="2001975"/>
            </a:xfrm>
            <a:custGeom>
              <a:avLst/>
              <a:gdLst/>
              <a:ahLst/>
              <a:cxnLst/>
              <a:rect l="l" t="t" r="r" b="b"/>
              <a:pathLst>
                <a:path w="80087" h="80079" fill="none" extrusionOk="0">
                  <a:moveTo>
                    <a:pt x="0" y="1"/>
                  </a:moveTo>
                  <a:lnTo>
                    <a:pt x="80086" y="1"/>
                  </a:lnTo>
                  <a:lnTo>
                    <a:pt x="80086" y="80078"/>
                  </a:lnTo>
                  <a:lnTo>
                    <a:pt x="0" y="80078"/>
                  </a:lnTo>
                  <a:close/>
                </a:path>
              </a:pathLst>
            </a:custGeom>
            <a:noFill/>
            <a:ln w="3050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1"/>
            <p:cNvSpPr/>
            <p:nvPr/>
          </p:nvSpPr>
          <p:spPr>
            <a:xfrm>
              <a:off x="2989325" y="1693675"/>
              <a:ext cx="1972925" cy="194300"/>
            </a:xfrm>
            <a:custGeom>
              <a:avLst/>
              <a:gdLst/>
              <a:ahLst/>
              <a:cxnLst/>
              <a:rect l="l" t="t" r="r" b="b"/>
              <a:pathLst>
                <a:path w="78917" h="7772" extrusionOk="0">
                  <a:moveTo>
                    <a:pt x="1" y="0"/>
                  </a:moveTo>
                  <a:lnTo>
                    <a:pt x="78917" y="0"/>
                  </a:lnTo>
                  <a:lnTo>
                    <a:pt x="78917" y="7772"/>
                  </a:lnTo>
                  <a:lnTo>
                    <a:pt x="1" y="777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1"/>
            <p:cNvSpPr/>
            <p:nvPr/>
          </p:nvSpPr>
          <p:spPr>
            <a:xfrm>
              <a:off x="2989325" y="1898200"/>
              <a:ext cx="1972925" cy="10525"/>
            </a:xfrm>
            <a:custGeom>
              <a:avLst/>
              <a:gdLst/>
              <a:ahLst/>
              <a:cxnLst/>
              <a:rect l="l" t="t" r="r" b="b"/>
              <a:pathLst>
                <a:path w="78917" h="421" extrusionOk="0">
                  <a:moveTo>
                    <a:pt x="1" y="1"/>
                  </a:moveTo>
                  <a:lnTo>
                    <a:pt x="1" y="420"/>
                  </a:lnTo>
                  <a:lnTo>
                    <a:pt x="78917" y="420"/>
                  </a:lnTo>
                  <a:lnTo>
                    <a:pt x="789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1"/>
            <p:cNvSpPr/>
            <p:nvPr/>
          </p:nvSpPr>
          <p:spPr>
            <a:xfrm>
              <a:off x="2989325" y="1887725"/>
              <a:ext cx="1972925" cy="10500"/>
            </a:xfrm>
            <a:custGeom>
              <a:avLst/>
              <a:gdLst/>
              <a:ahLst/>
              <a:cxnLst/>
              <a:rect l="l" t="t" r="r" b="b"/>
              <a:pathLst>
                <a:path w="78917" h="420" extrusionOk="0">
                  <a:moveTo>
                    <a:pt x="1" y="1"/>
                  </a:moveTo>
                  <a:lnTo>
                    <a:pt x="1" y="420"/>
                  </a:lnTo>
                  <a:lnTo>
                    <a:pt x="78917" y="420"/>
                  </a:lnTo>
                  <a:lnTo>
                    <a:pt x="78917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1"/>
            <p:cNvSpPr/>
            <p:nvPr/>
          </p:nvSpPr>
          <p:spPr>
            <a:xfrm>
              <a:off x="3038554" y="2061529"/>
              <a:ext cx="1896464" cy="1452896"/>
            </a:xfrm>
            <a:custGeom>
              <a:avLst/>
              <a:gdLst/>
              <a:ahLst/>
              <a:cxnLst/>
              <a:rect l="l" t="t" r="r" b="b"/>
              <a:pathLst>
                <a:path w="71356" h="59411" extrusionOk="0">
                  <a:moveTo>
                    <a:pt x="71355" y="0"/>
                  </a:moveTo>
                  <a:lnTo>
                    <a:pt x="70657" y="481"/>
                  </a:lnTo>
                  <a:lnTo>
                    <a:pt x="70657" y="58921"/>
                  </a:lnTo>
                  <a:lnTo>
                    <a:pt x="717" y="58921"/>
                  </a:lnTo>
                  <a:lnTo>
                    <a:pt x="1" y="59410"/>
                  </a:lnTo>
                  <a:lnTo>
                    <a:pt x="71355" y="59410"/>
                  </a:lnTo>
                  <a:lnTo>
                    <a:pt x="71355" y="0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1"/>
            <p:cNvSpPr/>
            <p:nvPr/>
          </p:nvSpPr>
          <p:spPr>
            <a:xfrm>
              <a:off x="3038554" y="2069280"/>
              <a:ext cx="1898783" cy="1442351"/>
            </a:xfrm>
            <a:custGeom>
              <a:avLst/>
              <a:gdLst/>
              <a:ahLst/>
              <a:cxnLst/>
              <a:rect l="l" t="t" r="r" b="b"/>
              <a:pathLst>
                <a:path w="71356" h="59411" extrusionOk="0">
                  <a:moveTo>
                    <a:pt x="1" y="0"/>
                  </a:moveTo>
                  <a:lnTo>
                    <a:pt x="1" y="59410"/>
                  </a:lnTo>
                  <a:lnTo>
                    <a:pt x="717" y="58930"/>
                  </a:lnTo>
                  <a:lnTo>
                    <a:pt x="717" y="498"/>
                  </a:lnTo>
                  <a:lnTo>
                    <a:pt x="70657" y="498"/>
                  </a:lnTo>
                  <a:lnTo>
                    <a:pt x="713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4" name="Google Shape;1184;p51"/>
          <p:cNvGrpSpPr/>
          <p:nvPr/>
        </p:nvGrpSpPr>
        <p:grpSpPr>
          <a:xfrm>
            <a:off x="516708" y="3971609"/>
            <a:ext cx="2779935" cy="853386"/>
            <a:chOff x="5964258" y="4047809"/>
            <a:chExt cx="2779935" cy="853386"/>
          </a:xfrm>
        </p:grpSpPr>
        <p:grpSp>
          <p:nvGrpSpPr>
            <p:cNvPr id="1185" name="Google Shape;1185;p51"/>
            <p:cNvGrpSpPr/>
            <p:nvPr/>
          </p:nvGrpSpPr>
          <p:grpSpPr>
            <a:xfrm>
              <a:off x="5964258" y="4047809"/>
              <a:ext cx="2779935" cy="853386"/>
              <a:chOff x="5380425" y="2936225"/>
              <a:chExt cx="1648150" cy="505950"/>
            </a:xfrm>
          </p:grpSpPr>
          <p:sp>
            <p:nvSpPr>
              <p:cNvPr id="1186" name="Google Shape;1186;p51"/>
              <p:cNvSpPr/>
              <p:nvPr/>
            </p:nvSpPr>
            <p:spPr>
              <a:xfrm>
                <a:off x="5380425" y="2936225"/>
                <a:ext cx="1648150" cy="505950"/>
              </a:xfrm>
              <a:custGeom>
                <a:avLst/>
                <a:gdLst/>
                <a:ahLst/>
                <a:cxnLst/>
                <a:rect l="l" t="t" r="r" b="b"/>
                <a:pathLst>
                  <a:path w="65926" h="20238" extrusionOk="0">
                    <a:moveTo>
                      <a:pt x="0" y="0"/>
                    </a:moveTo>
                    <a:lnTo>
                      <a:pt x="0" y="20238"/>
                    </a:lnTo>
                    <a:lnTo>
                      <a:pt x="65925" y="20238"/>
                    </a:lnTo>
                    <a:lnTo>
                      <a:pt x="65925" y="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ffectLst>
                <a:outerShdw dist="38100" dir="3000000" algn="bl" rotWithShape="0">
                  <a:srgbClr val="000000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51"/>
              <p:cNvSpPr/>
              <p:nvPr/>
            </p:nvSpPr>
            <p:spPr>
              <a:xfrm>
                <a:off x="5380425" y="2936225"/>
                <a:ext cx="16481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65926" h="335" extrusionOk="0">
                    <a:moveTo>
                      <a:pt x="0" y="0"/>
                    </a:moveTo>
                    <a:lnTo>
                      <a:pt x="0" y="335"/>
                    </a:lnTo>
                    <a:lnTo>
                      <a:pt x="65925" y="335"/>
                    </a:lnTo>
                    <a:lnTo>
                      <a:pt x="65925" y="0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51"/>
              <p:cNvSpPr/>
              <p:nvPr/>
            </p:nvSpPr>
            <p:spPr>
              <a:xfrm>
                <a:off x="5380425" y="3433100"/>
                <a:ext cx="1648150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65926" h="363" extrusionOk="0">
                    <a:moveTo>
                      <a:pt x="0" y="0"/>
                    </a:moveTo>
                    <a:lnTo>
                      <a:pt x="0" y="363"/>
                    </a:lnTo>
                    <a:lnTo>
                      <a:pt x="65925" y="363"/>
                    </a:lnTo>
                    <a:lnTo>
                      <a:pt x="65925" y="0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51"/>
              <p:cNvSpPr/>
              <p:nvPr/>
            </p:nvSpPr>
            <p:spPr>
              <a:xfrm>
                <a:off x="7020875" y="2936225"/>
                <a:ext cx="7700" cy="50595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0238" extrusionOk="0">
                    <a:moveTo>
                      <a:pt x="307" y="0"/>
                    </a:moveTo>
                    <a:lnTo>
                      <a:pt x="1" y="335"/>
                    </a:lnTo>
                    <a:lnTo>
                      <a:pt x="1" y="20238"/>
                    </a:lnTo>
                    <a:lnTo>
                      <a:pt x="307" y="20238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51"/>
              <p:cNvSpPr/>
              <p:nvPr/>
            </p:nvSpPr>
            <p:spPr>
              <a:xfrm>
                <a:off x="5380425" y="2936225"/>
                <a:ext cx="8375" cy="5052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0210" extrusionOk="0">
                    <a:moveTo>
                      <a:pt x="0" y="0"/>
                    </a:moveTo>
                    <a:lnTo>
                      <a:pt x="0" y="20210"/>
                    </a:lnTo>
                    <a:lnTo>
                      <a:pt x="335" y="19875"/>
                    </a:lnTo>
                    <a:lnTo>
                      <a:pt x="335" y="3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51"/>
              <p:cNvSpPr/>
              <p:nvPr/>
            </p:nvSpPr>
            <p:spPr>
              <a:xfrm>
                <a:off x="5388775" y="2944575"/>
                <a:ext cx="1632125" cy="86450"/>
              </a:xfrm>
              <a:custGeom>
                <a:avLst/>
                <a:gdLst/>
                <a:ahLst/>
                <a:cxnLst/>
                <a:rect l="l" t="t" r="r" b="b"/>
                <a:pathLst>
                  <a:path w="65285" h="3458" extrusionOk="0">
                    <a:moveTo>
                      <a:pt x="1" y="1"/>
                    </a:moveTo>
                    <a:lnTo>
                      <a:pt x="65285" y="1"/>
                    </a:lnTo>
                    <a:lnTo>
                      <a:pt x="65285" y="3457"/>
                    </a:lnTo>
                    <a:lnTo>
                      <a:pt x="1" y="345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51"/>
              <p:cNvSpPr/>
              <p:nvPr/>
            </p:nvSpPr>
            <p:spPr>
              <a:xfrm>
                <a:off x="5388775" y="3035175"/>
                <a:ext cx="163072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65229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65229" y="168"/>
                    </a:lnTo>
                    <a:lnTo>
                      <a:pt x="65229" y="1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51"/>
              <p:cNvSpPr/>
              <p:nvPr/>
            </p:nvSpPr>
            <p:spPr>
              <a:xfrm>
                <a:off x="5388775" y="3031000"/>
                <a:ext cx="163072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65229" h="168" extrusionOk="0">
                    <a:moveTo>
                      <a:pt x="1" y="0"/>
                    </a:moveTo>
                    <a:lnTo>
                      <a:pt x="1" y="168"/>
                    </a:lnTo>
                    <a:lnTo>
                      <a:pt x="65229" y="168"/>
                    </a:lnTo>
                    <a:lnTo>
                      <a:pt x="6522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51"/>
              <p:cNvSpPr/>
              <p:nvPr/>
            </p:nvSpPr>
            <p:spPr>
              <a:xfrm>
                <a:off x="6935850" y="2962000"/>
                <a:ext cx="50900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036" extrusionOk="0">
                    <a:moveTo>
                      <a:pt x="196" y="1"/>
                    </a:moveTo>
                    <a:cubicBezTo>
                      <a:pt x="84" y="1"/>
                      <a:pt x="1" y="84"/>
                      <a:pt x="1" y="168"/>
                    </a:cubicBezTo>
                    <a:lnTo>
                      <a:pt x="1" y="1896"/>
                    </a:lnTo>
                    <a:cubicBezTo>
                      <a:pt x="1" y="1952"/>
                      <a:pt x="57" y="1980"/>
                      <a:pt x="84" y="2036"/>
                    </a:cubicBezTo>
                    <a:lnTo>
                      <a:pt x="2036" y="84"/>
                    </a:lnTo>
                    <a:cubicBezTo>
                      <a:pt x="2008" y="29"/>
                      <a:pt x="1952" y="1"/>
                      <a:pt x="1896" y="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51"/>
              <p:cNvSpPr/>
              <p:nvPr/>
            </p:nvSpPr>
            <p:spPr>
              <a:xfrm>
                <a:off x="6937950" y="2962700"/>
                <a:ext cx="50200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36" extrusionOk="0">
                    <a:moveTo>
                      <a:pt x="1952" y="1"/>
                    </a:moveTo>
                    <a:lnTo>
                      <a:pt x="0" y="1952"/>
                    </a:lnTo>
                    <a:cubicBezTo>
                      <a:pt x="28" y="2008"/>
                      <a:pt x="56" y="2036"/>
                      <a:pt x="140" y="2036"/>
                    </a:cubicBezTo>
                    <a:lnTo>
                      <a:pt x="1840" y="2036"/>
                    </a:lnTo>
                    <a:cubicBezTo>
                      <a:pt x="1952" y="2036"/>
                      <a:pt x="2007" y="1952"/>
                      <a:pt x="2007" y="1868"/>
                    </a:cubicBezTo>
                    <a:lnTo>
                      <a:pt x="2007" y="140"/>
                    </a:lnTo>
                    <a:cubicBezTo>
                      <a:pt x="2007" y="84"/>
                      <a:pt x="1980" y="56"/>
                      <a:pt x="1952" y="1"/>
                    </a:cubicBez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51"/>
              <p:cNvSpPr/>
              <p:nvPr/>
            </p:nvSpPr>
            <p:spPr>
              <a:xfrm>
                <a:off x="6937250" y="2962000"/>
                <a:ext cx="50900" cy="51600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064" fill="none" extrusionOk="0">
                    <a:moveTo>
                      <a:pt x="1868" y="2064"/>
                    </a:moveTo>
                    <a:lnTo>
                      <a:pt x="168" y="2064"/>
                    </a:lnTo>
                    <a:cubicBezTo>
                      <a:pt x="56" y="2064"/>
                      <a:pt x="1" y="1980"/>
                      <a:pt x="1" y="1896"/>
                    </a:cubicBezTo>
                    <a:lnTo>
                      <a:pt x="1" y="168"/>
                    </a:lnTo>
                    <a:cubicBezTo>
                      <a:pt x="1" y="57"/>
                      <a:pt x="56" y="1"/>
                      <a:pt x="168" y="1"/>
                    </a:cubicBezTo>
                    <a:lnTo>
                      <a:pt x="1868" y="1"/>
                    </a:lnTo>
                    <a:cubicBezTo>
                      <a:pt x="1980" y="1"/>
                      <a:pt x="2035" y="57"/>
                      <a:pt x="2035" y="168"/>
                    </a:cubicBezTo>
                    <a:lnTo>
                      <a:pt x="2035" y="1896"/>
                    </a:lnTo>
                    <a:cubicBezTo>
                      <a:pt x="2035" y="1952"/>
                      <a:pt x="1980" y="2064"/>
                      <a:pt x="1868" y="2064"/>
                    </a:cubicBezTo>
                    <a:close/>
                  </a:path>
                </a:pathLst>
              </a:custGeom>
              <a:noFill/>
              <a:ln w="1400" cap="flat" cmpd="sng">
                <a:solidFill>
                  <a:srgbClr val="000000"/>
                </a:solidFill>
                <a:prstDash val="solid"/>
                <a:miter lim="2787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51"/>
              <p:cNvSpPr/>
              <p:nvPr/>
            </p:nvSpPr>
            <p:spPr>
              <a:xfrm>
                <a:off x="6942825" y="2968975"/>
                <a:ext cx="40450" cy="39050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1562" extrusionOk="0">
                    <a:moveTo>
                      <a:pt x="140" y="1"/>
                    </a:moveTo>
                    <a:cubicBezTo>
                      <a:pt x="84" y="1"/>
                      <a:pt x="1" y="84"/>
                      <a:pt x="1" y="140"/>
                    </a:cubicBezTo>
                    <a:lnTo>
                      <a:pt x="1" y="1422"/>
                    </a:lnTo>
                    <a:cubicBezTo>
                      <a:pt x="1" y="1506"/>
                      <a:pt x="84" y="1562"/>
                      <a:pt x="140" y="1562"/>
                    </a:cubicBezTo>
                    <a:lnTo>
                      <a:pt x="1450" y="1562"/>
                    </a:lnTo>
                    <a:cubicBezTo>
                      <a:pt x="1534" y="1562"/>
                      <a:pt x="1617" y="1506"/>
                      <a:pt x="1589" y="1422"/>
                    </a:cubicBezTo>
                    <a:lnTo>
                      <a:pt x="1589" y="140"/>
                    </a:lnTo>
                    <a:cubicBezTo>
                      <a:pt x="1589" y="84"/>
                      <a:pt x="1506" y="1"/>
                      <a:pt x="1450" y="1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51"/>
              <p:cNvSpPr/>
              <p:nvPr/>
            </p:nvSpPr>
            <p:spPr>
              <a:xfrm>
                <a:off x="6953275" y="2978025"/>
                <a:ext cx="19550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782" h="782" extrusionOk="0">
                    <a:moveTo>
                      <a:pt x="56" y="1"/>
                    </a:moveTo>
                    <a:lnTo>
                      <a:pt x="335" y="363"/>
                    </a:lnTo>
                    <a:lnTo>
                      <a:pt x="1" y="781"/>
                    </a:lnTo>
                    <a:lnTo>
                      <a:pt x="140" y="781"/>
                    </a:lnTo>
                    <a:lnTo>
                      <a:pt x="363" y="503"/>
                    </a:lnTo>
                    <a:cubicBezTo>
                      <a:pt x="363" y="475"/>
                      <a:pt x="363" y="475"/>
                      <a:pt x="391" y="447"/>
                    </a:cubicBezTo>
                    <a:cubicBezTo>
                      <a:pt x="391" y="475"/>
                      <a:pt x="419" y="503"/>
                      <a:pt x="419" y="503"/>
                    </a:cubicBezTo>
                    <a:lnTo>
                      <a:pt x="642" y="781"/>
                    </a:lnTo>
                    <a:lnTo>
                      <a:pt x="781" y="781"/>
                    </a:lnTo>
                    <a:lnTo>
                      <a:pt x="475" y="363"/>
                    </a:lnTo>
                    <a:lnTo>
                      <a:pt x="753" y="1"/>
                    </a:lnTo>
                    <a:lnTo>
                      <a:pt x="642" y="1"/>
                    </a:lnTo>
                    <a:lnTo>
                      <a:pt x="475" y="196"/>
                    </a:lnTo>
                    <a:cubicBezTo>
                      <a:pt x="419" y="224"/>
                      <a:pt x="419" y="280"/>
                      <a:pt x="391" y="308"/>
                    </a:cubicBezTo>
                    <a:cubicBezTo>
                      <a:pt x="363" y="280"/>
                      <a:pt x="363" y="224"/>
                      <a:pt x="335" y="196"/>
                    </a:cubicBezTo>
                    <a:lnTo>
                      <a:pt x="1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51"/>
              <p:cNvSpPr/>
              <p:nvPr/>
            </p:nvSpPr>
            <p:spPr>
              <a:xfrm>
                <a:off x="5482150" y="3178725"/>
                <a:ext cx="1459300" cy="140100"/>
              </a:xfrm>
              <a:custGeom>
                <a:avLst/>
                <a:gdLst/>
                <a:ahLst/>
                <a:cxnLst/>
                <a:rect l="l" t="t" r="r" b="b"/>
                <a:pathLst>
                  <a:path w="58372" h="5604" extrusionOk="0">
                    <a:moveTo>
                      <a:pt x="1" y="1"/>
                    </a:moveTo>
                    <a:lnTo>
                      <a:pt x="1" y="5604"/>
                    </a:lnTo>
                    <a:lnTo>
                      <a:pt x="58372" y="5604"/>
                    </a:lnTo>
                    <a:lnTo>
                      <a:pt x="58372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51"/>
              <p:cNvSpPr/>
              <p:nvPr/>
            </p:nvSpPr>
            <p:spPr>
              <a:xfrm>
                <a:off x="5503075" y="3195475"/>
                <a:ext cx="1417475" cy="107325"/>
              </a:xfrm>
              <a:custGeom>
                <a:avLst/>
                <a:gdLst/>
                <a:ahLst/>
                <a:cxnLst/>
                <a:rect l="l" t="t" r="r" b="b"/>
                <a:pathLst>
                  <a:path w="56699" h="4293" extrusionOk="0">
                    <a:moveTo>
                      <a:pt x="0" y="0"/>
                    </a:moveTo>
                    <a:lnTo>
                      <a:pt x="0" y="4293"/>
                    </a:lnTo>
                    <a:lnTo>
                      <a:pt x="56699" y="4293"/>
                    </a:lnTo>
                    <a:lnTo>
                      <a:pt x="56699" y="0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51"/>
              <p:cNvSpPr/>
              <p:nvPr/>
            </p:nvSpPr>
            <p:spPr>
              <a:xfrm>
                <a:off x="5482150" y="3178725"/>
                <a:ext cx="1459300" cy="140800"/>
              </a:xfrm>
              <a:custGeom>
                <a:avLst/>
                <a:gdLst/>
                <a:ahLst/>
                <a:cxnLst/>
                <a:rect l="l" t="t" r="r" b="b"/>
                <a:pathLst>
                  <a:path w="58372" h="5632" extrusionOk="0">
                    <a:moveTo>
                      <a:pt x="58372" y="1"/>
                    </a:moveTo>
                    <a:lnTo>
                      <a:pt x="57536" y="670"/>
                    </a:lnTo>
                    <a:lnTo>
                      <a:pt x="57536" y="4963"/>
                    </a:lnTo>
                    <a:lnTo>
                      <a:pt x="837" y="4963"/>
                    </a:lnTo>
                    <a:lnTo>
                      <a:pt x="1" y="5632"/>
                    </a:lnTo>
                    <a:lnTo>
                      <a:pt x="58372" y="5632"/>
                    </a:lnTo>
                    <a:lnTo>
                      <a:pt x="58372" y="1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51"/>
              <p:cNvSpPr/>
              <p:nvPr/>
            </p:nvSpPr>
            <p:spPr>
              <a:xfrm>
                <a:off x="5482150" y="3178725"/>
                <a:ext cx="1459300" cy="140800"/>
              </a:xfrm>
              <a:custGeom>
                <a:avLst/>
                <a:gdLst/>
                <a:ahLst/>
                <a:cxnLst/>
                <a:rect l="l" t="t" r="r" b="b"/>
                <a:pathLst>
                  <a:path w="58372" h="5632" extrusionOk="0">
                    <a:moveTo>
                      <a:pt x="58372" y="1"/>
                    </a:moveTo>
                    <a:lnTo>
                      <a:pt x="57536" y="670"/>
                    </a:lnTo>
                    <a:lnTo>
                      <a:pt x="57536" y="4963"/>
                    </a:lnTo>
                    <a:lnTo>
                      <a:pt x="837" y="4963"/>
                    </a:lnTo>
                    <a:lnTo>
                      <a:pt x="1" y="5632"/>
                    </a:lnTo>
                    <a:lnTo>
                      <a:pt x="58372" y="5632"/>
                    </a:lnTo>
                    <a:lnTo>
                      <a:pt x="58372" y="1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51"/>
              <p:cNvSpPr/>
              <p:nvPr/>
            </p:nvSpPr>
            <p:spPr>
              <a:xfrm>
                <a:off x="5523275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51"/>
              <p:cNvSpPr/>
              <p:nvPr/>
            </p:nvSpPr>
            <p:spPr>
              <a:xfrm>
                <a:off x="5567175" y="3208700"/>
                <a:ext cx="258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3263" extrusionOk="0">
                    <a:moveTo>
                      <a:pt x="1" y="1"/>
                    </a:moveTo>
                    <a:lnTo>
                      <a:pt x="1032" y="1"/>
                    </a:lnTo>
                    <a:lnTo>
                      <a:pt x="1032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51"/>
              <p:cNvSpPr/>
              <p:nvPr/>
            </p:nvSpPr>
            <p:spPr>
              <a:xfrm>
                <a:off x="5611075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51"/>
              <p:cNvSpPr/>
              <p:nvPr/>
            </p:nvSpPr>
            <p:spPr>
              <a:xfrm>
                <a:off x="5654300" y="3208700"/>
                <a:ext cx="258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3263" extrusionOk="0">
                    <a:moveTo>
                      <a:pt x="0" y="1"/>
                    </a:moveTo>
                    <a:lnTo>
                      <a:pt x="1031" y="1"/>
                    </a:lnTo>
                    <a:lnTo>
                      <a:pt x="1031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51"/>
              <p:cNvSpPr/>
              <p:nvPr/>
            </p:nvSpPr>
            <p:spPr>
              <a:xfrm>
                <a:off x="5698900" y="3208700"/>
                <a:ext cx="258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3263" extrusionOk="0">
                    <a:moveTo>
                      <a:pt x="0" y="1"/>
                    </a:moveTo>
                    <a:lnTo>
                      <a:pt x="1031" y="1"/>
                    </a:lnTo>
                    <a:lnTo>
                      <a:pt x="1031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51"/>
              <p:cNvSpPr/>
              <p:nvPr/>
            </p:nvSpPr>
            <p:spPr>
              <a:xfrm>
                <a:off x="5742800" y="3208700"/>
                <a:ext cx="251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263" extrusionOk="0">
                    <a:moveTo>
                      <a:pt x="0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51"/>
              <p:cNvSpPr/>
              <p:nvPr/>
            </p:nvSpPr>
            <p:spPr>
              <a:xfrm>
                <a:off x="5787400" y="3208700"/>
                <a:ext cx="251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263" extrusionOk="0">
                    <a:moveTo>
                      <a:pt x="0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51"/>
              <p:cNvSpPr/>
              <p:nvPr/>
            </p:nvSpPr>
            <p:spPr>
              <a:xfrm>
                <a:off x="5830600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51"/>
              <p:cNvSpPr/>
              <p:nvPr/>
            </p:nvSpPr>
            <p:spPr>
              <a:xfrm>
                <a:off x="5875200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51"/>
              <p:cNvSpPr/>
              <p:nvPr/>
            </p:nvSpPr>
            <p:spPr>
              <a:xfrm>
                <a:off x="5918400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51"/>
              <p:cNvSpPr/>
              <p:nvPr/>
            </p:nvSpPr>
            <p:spPr>
              <a:xfrm>
                <a:off x="5962300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51"/>
              <p:cNvSpPr/>
              <p:nvPr/>
            </p:nvSpPr>
            <p:spPr>
              <a:xfrm>
                <a:off x="6006900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51"/>
              <p:cNvSpPr/>
              <p:nvPr/>
            </p:nvSpPr>
            <p:spPr>
              <a:xfrm>
                <a:off x="6050125" y="3208700"/>
                <a:ext cx="251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263" extrusionOk="0">
                    <a:moveTo>
                      <a:pt x="0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51"/>
              <p:cNvSpPr/>
              <p:nvPr/>
            </p:nvSpPr>
            <p:spPr>
              <a:xfrm>
                <a:off x="6094725" y="3208700"/>
                <a:ext cx="251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263" extrusionOk="0">
                    <a:moveTo>
                      <a:pt x="0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51"/>
              <p:cNvSpPr/>
              <p:nvPr/>
            </p:nvSpPr>
            <p:spPr>
              <a:xfrm>
                <a:off x="6137925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51"/>
              <p:cNvSpPr/>
              <p:nvPr/>
            </p:nvSpPr>
            <p:spPr>
              <a:xfrm>
                <a:off x="6182525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51"/>
              <p:cNvSpPr/>
              <p:nvPr/>
            </p:nvSpPr>
            <p:spPr>
              <a:xfrm>
                <a:off x="5482150" y="3174550"/>
                <a:ext cx="1459300" cy="144275"/>
              </a:xfrm>
              <a:custGeom>
                <a:avLst/>
                <a:gdLst/>
                <a:ahLst/>
                <a:cxnLst/>
                <a:rect l="l" t="t" r="r" b="b"/>
                <a:pathLst>
                  <a:path w="58372" h="5771" fill="none" extrusionOk="0">
                    <a:moveTo>
                      <a:pt x="1" y="1"/>
                    </a:moveTo>
                    <a:lnTo>
                      <a:pt x="58372" y="1"/>
                    </a:lnTo>
                    <a:lnTo>
                      <a:pt x="58372" y="5771"/>
                    </a:lnTo>
                    <a:lnTo>
                      <a:pt x="1" y="5771"/>
                    </a:lnTo>
                    <a:close/>
                  </a:path>
                </a:pathLst>
              </a:custGeom>
              <a:noFill/>
              <a:ln w="2800" cap="flat" cmpd="sng">
                <a:solidFill>
                  <a:schemeClr val="dk1"/>
                </a:solidFill>
                <a:prstDash val="solid"/>
                <a:miter lim="2787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51"/>
              <p:cNvSpPr/>
              <p:nvPr/>
            </p:nvSpPr>
            <p:spPr>
              <a:xfrm>
                <a:off x="5380425" y="2936225"/>
                <a:ext cx="1648150" cy="505950"/>
              </a:xfrm>
              <a:custGeom>
                <a:avLst/>
                <a:gdLst/>
                <a:ahLst/>
                <a:cxnLst/>
                <a:rect l="l" t="t" r="r" b="b"/>
                <a:pathLst>
                  <a:path w="65926" h="20238" fill="none" extrusionOk="0">
                    <a:moveTo>
                      <a:pt x="0" y="0"/>
                    </a:moveTo>
                    <a:lnTo>
                      <a:pt x="65925" y="0"/>
                    </a:lnTo>
                    <a:lnTo>
                      <a:pt x="65925" y="20238"/>
                    </a:lnTo>
                    <a:lnTo>
                      <a:pt x="0" y="20238"/>
                    </a:lnTo>
                    <a:close/>
                  </a:path>
                </a:pathLst>
              </a:custGeom>
              <a:solidFill>
                <a:schemeClr val="lt1"/>
              </a:solidFill>
              <a:ln w="2100" cap="flat" cmpd="sng">
                <a:solidFill>
                  <a:srgbClr val="000000"/>
                </a:solidFill>
                <a:prstDash val="solid"/>
                <a:miter lim="2787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1" name="Google Shape;1221;p51"/>
            <p:cNvGrpSpPr/>
            <p:nvPr/>
          </p:nvGrpSpPr>
          <p:grpSpPr>
            <a:xfrm>
              <a:off x="7394142" y="4507393"/>
              <a:ext cx="190471" cy="137593"/>
              <a:chOff x="6094725" y="3208700"/>
              <a:chExt cx="112925" cy="81575"/>
            </a:xfrm>
          </p:grpSpPr>
          <p:sp>
            <p:nvSpPr>
              <p:cNvPr id="1222" name="Google Shape;1222;p51"/>
              <p:cNvSpPr/>
              <p:nvPr/>
            </p:nvSpPr>
            <p:spPr>
              <a:xfrm>
                <a:off x="6094725" y="3208700"/>
                <a:ext cx="251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263" extrusionOk="0">
                    <a:moveTo>
                      <a:pt x="0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51"/>
              <p:cNvSpPr/>
              <p:nvPr/>
            </p:nvSpPr>
            <p:spPr>
              <a:xfrm>
                <a:off x="6137925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51"/>
              <p:cNvSpPr/>
              <p:nvPr/>
            </p:nvSpPr>
            <p:spPr>
              <a:xfrm>
                <a:off x="6182525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25" name="Google Shape;1225;p51"/>
          <p:cNvGrpSpPr/>
          <p:nvPr/>
        </p:nvGrpSpPr>
        <p:grpSpPr>
          <a:xfrm>
            <a:off x="6989225" y="667740"/>
            <a:ext cx="882879" cy="243714"/>
            <a:chOff x="7301150" y="922090"/>
            <a:chExt cx="882879" cy="243714"/>
          </a:xfrm>
        </p:grpSpPr>
        <p:sp>
          <p:nvSpPr>
            <p:cNvPr id="1226" name="Google Shape;1226;p51"/>
            <p:cNvSpPr/>
            <p:nvPr/>
          </p:nvSpPr>
          <p:spPr>
            <a:xfrm>
              <a:off x="7937186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0" y="184"/>
                    <a:pt x="0" y="402"/>
                  </a:cubicBezTo>
                  <a:lnTo>
                    <a:pt x="0" y="4340"/>
                  </a:lnTo>
                  <a:cubicBezTo>
                    <a:pt x="0" y="4462"/>
                    <a:pt x="61" y="4576"/>
                    <a:pt x="149" y="4637"/>
                  </a:cubicBezTo>
                  <a:lnTo>
                    <a:pt x="4645" y="140"/>
                  </a:lnTo>
                  <a:cubicBezTo>
                    <a:pt x="4567" y="53"/>
                    <a:pt x="4462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1"/>
            <p:cNvSpPr/>
            <p:nvPr/>
          </p:nvSpPr>
          <p:spPr>
            <a:xfrm>
              <a:off x="7945240" y="927476"/>
              <a:ext cx="238790" cy="237867"/>
            </a:xfrm>
            <a:custGeom>
              <a:avLst/>
              <a:gdLst/>
              <a:ahLst/>
              <a:cxnLst/>
              <a:rect l="l" t="t" r="r" b="b"/>
              <a:pathLst>
                <a:path w="4655" h="4637" extrusionOk="0">
                  <a:moveTo>
                    <a:pt x="4497" y="0"/>
                  </a:moveTo>
                  <a:lnTo>
                    <a:pt x="0" y="4497"/>
                  </a:lnTo>
                  <a:cubicBezTo>
                    <a:pt x="79" y="4584"/>
                    <a:pt x="192" y="4637"/>
                    <a:pt x="306" y="4637"/>
                  </a:cubicBezTo>
                  <a:lnTo>
                    <a:pt x="4253" y="4637"/>
                  </a:lnTo>
                  <a:cubicBezTo>
                    <a:pt x="4471" y="4637"/>
                    <a:pt x="4654" y="4453"/>
                    <a:pt x="4654" y="4235"/>
                  </a:cubicBezTo>
                  <a:lnTo>
                    <a:pt x="4654" y="288"/>
                  </a:lnTo>
                  <a:cubicBezTo>
                    <a:pt x="4654" y="184"/>
                    <a:pt x="4584" y="79"/>
                    <a:pt x="4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1"/>
            <p:cNvSpPr/>
            <p:nvPr/>
          </p:nvSpPr>
          <p:spPr>
            <a:xfrm>
              <a:off x="7940315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2" y="4750"/>
                  </a:lnTo>
                  <a:cubicBezTo>
                    <a:pt x="184" y="4750"/>
                    <a:pt x="0" y="4567"/>
                    <a:pt x="0" y="4349"/>
                  </a:cubicBezTo>
                  <a:lnTo>
                    <a:pt x="0" y="411"/>
                  </a:lnTo>
                  <a:cubicBezTo>
                    <a:pt x="0" y="192"/>
                    <a:pt x="184" y="0"/>
                    <a:pt x="402" y="0"/>
                  </a:cubicBezTo>
                  <a:lnTo>
                    <a:pt x="4349" y="0"/>
                  </a:lnTo>
                  <a:cubicBezTo>
                    <a:pt x="4567" y="0"/>
                    <a:pt x="4750" y="192"/>
                    <a:pt x="4750" y="411"/>
                  </a:cubicBezTo>
                  <a:lnTo>
                    <a:pt x="4750" y="4349"/>
                  </a:lnTo>
                  <a:cubicBezTo>
                    <a:pt x="4750" y="4567"/>
                    <a:pt x="4567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1"/>
            <p:cNvSpPr/>
            <p:nvPr/>
          </p:nvSpPr>
          <p:spPr>
            <a:xfrm>
              <a:off x="7966272" y="948508"/>
              <a:ext cx="191750" cy="192212"/>
            </a:xfrm>
            <a:custGeom>
              <a:avLst/>
              <a:gdLst/>
              <a:ahLst/>
              <a:cxnLst/>
              <a:rect l="l" t="t" r="r" b="b"/>
              <a:pathLst>
                <a:path w="3738" h="3747" extrusionOk="0">
                  <a:moveTo>
                    <a:pt x="359" y="1"/>
                  </a:moveTo>
                  <a:cubicBezTo>
                    <a:pt x="158" y="1"/>
                    <a:pt x="1" y="166"/>
                    <a:pt x="1" y="367"/>
                  </a:cubicBezTo>
                  <a:lnTo>
                    <a:pt x="1" y="3388"/>
                  </a:lnTo>
                  <a:cubicBezTo>
                    <a:pt x="1" y="3581"/>
                    <a:pt x="158" y="3746"/>
                    <a:pt x="359" y="3746"/>
                  </a:cubicBezTo>
                  <a:lnTo>
                    <a:pt x="3380" y="3746"/>
                  </a:lnTo>
                  <a:cubicBezTo>
                    <a:pt x="3581" y="3746"/>
                    <a:pt x="3738" y="3581"/>
                    <a:pt x="3738" y="3388"/>
                  </a:cubicBezTo>
                  <a:lnTo>
                    <a:pt x="3738" y="367"/>
                  </a:lnTo>
                  <a:cubicBezTo>
                    <a:pt x="3738" y="166"/>
                    <a:pt x="3581" y="1"/>
                    <a:pt x="3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1"/>
            <p:cNvSpPr/>
            <p:nvPr/>
          </p:nvSpPr>
          <p:spPr>
            <a:xfrm>
              <a:off x="8016440" y="995086"/>
              <a:ext cx="88745" cy="96798"/>
            </a:xfrm>
            <a:custGeom>
              <a:avLst/>
              <a:gdLst/>
              <a:ahLst/>
              <a:cxnLst/>
              <a:rect l="l" t="t" r="r" b="b"/>
              <a:pathLst>
                <a:path w="1730" h="1887" extrusionOk="0">
                  <a:moveTo>
                    <a:pt x="1398" y="1"/>
                  </a:moveTo>
                  <a:lnTo>
                    <a:pt x="1014" y="498"/>
                  </a:lnTo>
                  <a:cubicBezTo>
                    <a:pt x="952" y="577"/>
                    <a:pt x="909" y="656"/>
                    <a:pt x="865" y="717"/>
                  </a:cubicBezTo>
                  <a:cubicBezTo>
                    <a:pt x="830" y="664"/>
                    <a:pt x="778" y="586"/>
                    <a:pt x="708" y="490"/>
                  </a:cubicBezTo>
                  <a:lnTo>
                    <a:pt x="376" y="9"/>
                  </a:lnTo>
                  <a:lnTo>
                    <a:pt x="79" y="9"/>
                  </a:lnTo>
                  <a:lnTo>
                    <a:pt x="725" y="909"/>
                  </a:lnTo>
                  <a:lnTo>
                    <a:pt x="1" y="1887"/>
                  </a:lnTo>
                  <a:lnTo>
                    <a:pt x="306" y="1887"/>
                  </a:lnTo>
                  <a:lnTo>
                    <a:pt x="778" y="1232"/>
                  </a:lnTo>
                  <a:cubicBezTo>
                    <a:pt x="787" y="1214"/>
                    <a:pt x="821" y="1153"/>
                    <a:pt x="865" y="1092"/>
                  </a:cubicBezTo>
                  <a:cubicBezTo>
                    <a:pt x="900" y="1136"/>
                    <a:pt x="926" y="1171"/>
                    <a:pt x="952" y="1214"/>
                  </a:cubicBezTo>
                  <a:lnTo>
                    <a:pt x="1424" y="1878"/>
                  </a:lnTo>
                  <a:lnTo>
                    <a:pt x="1730" y="1878"/>
                  </a:lnTo>
                  <a:lnTo>
                    <a:pt x="1014" y="883"/>
                  </a:lnTo>
                  <a:lnTo>
                    <a:pt x="16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1"/>
            <p:cNvSpPr/>
            <p:nvPr/>
          </p:nvSpPr>
          <p:spPr>
            <a:xfrm>
              <a:off x="7619142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1" y="184"/>
                    <a:pt x="1" y="402"/>
                  </a:cubicBezTo>
                  <a:lnTo>
                    <a:pt x="1" y="4340"/>
                  </a:lnTo>
                  <a:cubicBezTo>
                    <a:pt x="10" y="4462"/>
                    <a:pt x="62" y="4576"/>
                    <a:pt x="149" y="4637"/>
                  </a:cubicBezTo>
                  <a:lnTo>
                    <a:pt x="4646" y="140"/>
                  </a:lnTo>
                  <a:cubicBezTo>
                    <a:pt x="4567" y="53"/>
                    <a:pt x="4463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1"/>
            <p:cNvSpPr/>
            <p:nvPr/>
          </p:nvSpPr>
          <p:spPr>
            <a:xfrm>
              <a:off x="7627196" y="927476"/>
              <a:ext cx="238790" cy="237867"/>
            </a:xfrm>
            <a:custGeom>
              <a:avLst/>
              <a:gdLst/>
              <a:ahLst/>
              <a:cxnLst/>
              <a:rect l="l" t="t" r="r" b="b"/>
              <a:pathLst>
                <a:path w="4655" h="4637" extrusionOk="0">
                  <a:moveTo>
                    <a:pt x="4498" y="0"/>
                  </a:moveTo>
                  <a:lnTo>
                    <a:pt x="1" y="4497"/>
                  </a:lnTo>
                  <a:cubicBezTo>
                    <a:pt x="80" y="4584"/>
                    <a:pt x="193" y="4637"/>
                    <a:pt x="307" y="4637"/>
                  </a:cubicBezTo>
                  <a:lnTo>
                    <a:pt x="4244" y="4637"/>
                  </a:lnTo>
                  <a:cubicBezTo>
                    <a:pt x="4463" y="4637"/>
                    <a:pt x="4655" y="4453"/>
                    <a:pt x="4655" y="4235"/>
                  </a:cubicBezTo>
                  <a:lnTo>
                    <a:pt x="4655" y="288"/>
                  </a:lnTo>
                  <a:cubicBezTo>
                    <a:pt x="4655" y="184"/>
                    <a:pt x="4585" y="79"/>
                    <a:pt x="4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1"/>
            <p:cNvSpPr/>
            <p:nvPr/>
          </p:nvSpPr>
          <p:spPr>
            <a:xfrm>
              <a:off x="7622271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3" y="4750"/>
                  </a:lnTo>
                  <a:cubicBezTo>
                    <a:pt x="184" y="4750"/>
                    <a:pt x="1" y="4567"/>
                    <a:pt x="1" y="4349"/>
                  </a:cubicBezTo>
                  <a:lnTo>
                    <a:pt x="1" y="411"/>
                  </a:lnTo>
                  <a:cubicBezTo>
                    <a:pt x="1" y="192"/>
                    <a:pt x="184" y="0"/>
                    <a:pt x="403" y="0"/>
                  </a:cubicBezTo>
                  <a:lnTo>
                    <a:pt x="4349" y="0"/>
                  </a:lnTo>
                  <a:cubicBezTo>
                    <a:pt x="4568" y="0"/>
                    <a:pt x="4751" y="192"/>
                    <a:pt x="4751" y="411"/>
                  </a:cubicBezTo>
                  <a:lnTo>
                    <a:pt x="4751" y="4349"/>
                  </a:lnTo>
                  <a:cubicBezTo>
                    <a:pt x="4751" y="4567"/>
                    <a:pt x="4568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1"/>
            <p:cNvSpPr/>
            <p:nvPr/>
          </p:nvSpPr>
          <p:spPr>
            <a:xfrm>
              <a:off x="7648279" y="948508"/>
              <a:ext cx="191750" cy="192212"/>
            </a:xfrm>
            <a:custGeom>
              <a:avLst/>
              <a:gdLst/>
              <a:ahLst/>
              <a:cxnLst/>
              <a:rect l="l" t="t" r="r" b="b"/>
              <a:pathLst>
                <a:path w="3738" h="3747" extrusionOk="0">
                  <a:moveTo>
                    <a:pt x="358" y="1"/>
                  </a:moveTo>
                  <a:cubicBezTo>
                    <a:pt x="158" y="1"/>
                    <a:pt x="0" y="166"/>
                    <a:pt x="0" y="367"/>
                  </a:cubicBezTo>
                  <a:lnTo>
                    <a:pt x="0" y="3388"/>
                  </a:lnTo>
                  <a:cubicBezTo>
                    <a:pt x="0" y="3581"/>
                    <a:pt x="158" y="3746"/>
                    <a:pt x="358" y="3746"/>
                  </a:cubicBezTo>
                  <a:lnTo>
                    <a:pt x="3379" y="3746"/>
                  </a:lnTo>
                  <a:cubicBezTo>
                    <a:pt x="3580" y="3746"/>
                    <a:pt x="3737" y="3581"/>
                    <a:pt x="3737" y="3388"/>
                  </a:cubicBezTo>
                  <a:lnTo>
                    <a:pt x="3737" y="367"/>
                  </a:lnTo>
                  <a:cubicBezTo>
                    <a:pt x="3737" y="166"/>
                    <a:pt x="3580" y="1"/>
                    <a:pt x="3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1"/>
            <p:cNvSpPr/>
            <p:nvPr/>
          </p:nvSpPr>
          <p:spPr>
            <a:xfrm>
              <a:off x="7682751" y="980312"/>
              <a:ext cx="127731" cy="127731"/>
            </a:xfrm>
            <a:custGeom>
              <a:avLst/>
              <a:gdLst/>
              <a:ahLst/>
              <a:cxnLst/>
              <a:rect l="l" t="t" r="r" b="b"/>
              <a:pathLst>
                <a:path w="2490" h="2490" fill="none" extrusionOk="0">
                  <a:moveTo>
                    <a:pt x="2253" y="2489"/>
                  </a:moveTo>
                  <a:lnTo>
                    <a:pt x="245" y="2489"/>
                  </a:lnTo>
                  <a:cubicBezTo>
                    <a:pt x="114" y="2489"/>
                    <a:pt x="1" y="2384"/>
                    <a:pt x="1" y="2253"/>
                  </a:cubicBezTo>
                  <a:lnTo>
                    <a:pt x="1" y="245"/>
                  </a:lnTo>
                  <a:cubicBezTo>
                    <a:pt x="1" y="114"/>
                    <a:pt x="114" y="0"/>
                    <a:pt x="245" y="0"/>
                  </a:cubicBezTo>
                  <a:lnTo>
                    <a:pt x="2253" y="0"/>
                  </a:lnTo>
                  <a:cubicBezTo>
                    <a:pt x="2384" y="0"/>
                    <a:pt x="2489" y="114"/>
                    <a:pt x="2489" y="245"/>
                  </a:cubicBezTo>
                  <a:lnTo>
                    <a:pt x="2489" y="2253"/>
                  </a:lnTo>
                  <a:cubicBezTo>
                    <a:pt x="2489" y="2384"/>
                    <a:pt x="2384" y="2489"/>
                    <a:pt x="2253" y="2489"/>
                  </a:cubicBezTo>
                  <a:close/>
                </a:path>
              </a:pathLst>
            </a:custGeom>
            <a:noFill/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1"/>
            <p:cNvSpPr/>
            <p:nvPr/>
          </p:nvSpPr>
          <p:spPr>
            <a:xfrm>
              <a:off x="7682751" y="980774"/>
              <a:ext cx="127731" cy="36780"/>
            </a:xfrm>
            <a:custGeom>
              <a:avLst/>
              <a:gdLst/>
              <a:ahLst/>
              <a:cxnLst/>
              <a:rect l="l" t="t" r="r" b="b"/>
              <a:pathLst>
                <a:path w="2490" h="717" extrusionOk="0">
                  <a:moveTo>
                    <a:pt x="245" y="0"/>
                  </a:moveTo>
                  <a:lnTo>
                    <a:pt x="36" y="114"/>
                  </a:lnTo>
                  <a:lnTo>
                    <a:pt x="1" y="716"/>
                  </a:lnTo>
                  <a:lnTo>
                    <a:pt x="2489" y="716"/>
                  </a:lnTo>
                  <a:lnTo>
                    <a:pt x="2489" y="236"/>
                  </a:lnTo>
                  <a:lnTo>
                    <a:pt x="2411" y="61"/>
                  </a:ln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1"/>
            <p:cNvSpPr/>
            <p:nvPr/>
          </p:nvSpPr>
          <p:spPr>
            <a:xfrm>
              <a:off x="7301150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0" y="184"/>
                    <a:pt x="0" y="402"/>
                  </a:cubicBezTo>
                  <a:lnTo>
                    <a:pt x="0" y="4340"/>
                  </a:lnTo>
                  <a:cubicBezTo>
                    <a:pt x="9" y="4462"/>
                    <a:pt x="62" y="4576"/>
                    <a:pt x="149" y="4637"/>
                  </a:cubicBezTo>
                  <a:lnTo>
                    <a:pt x="4646" y="140"/>
                  </a:lnTo>
                  <a:cubicBezTo>
                    <a:pt x="4567" y="53"/>
                    <a:pt x="4462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1"/>
            <p:cNvSpPr/>
            <p:nvPr/>
          </p:nvSpPr>
          <p:spPr>
            <a:xfrm>
              <a:off x="7310127" y="927476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497" y="0"/>
                  </a:moveTo>
                  <a:lnTo>
                    <a:pt x="0" y="4497"/>
                  </a:lnTo>
                  <a:cubicBezTo>
                    <a:pt x="70" y="4584"/>
                    <a:pt x="183" y="4637"/>
                    <a:pt x="306" y="4637"/>
                  </a:cubicBezTo>
                  <a:lnTo>
                    <a:pt x="4244" y="4637"/>
                  </a:lnTo>
                  <a:cubicBezTo>
                    <a:pt x="4462" y="4637"/>
                    <a:pt x="4645" y="4453"/>
                    <a:pt x="4645" y="4235"/>
                  </a:cubicBezTo>
                  <a:lnTo>
                    <a:pt x="4645" y="288"/>
                  </a:lnTo>
                  <a:cubicBezTo>
                    <a:pt x="4636" y="184"/>
                    <a:pt x="4584" y="79"/>
                    <a:pt x="4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1"/>
            <p:cNvSpPr/>
            <p:nvPr/>
          </p:nvSpPr>
          <p:spPr>
            <a:xfrm>
              <a:off x="7304279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2" y="4750"/>
                  </a:lnTo>
                  <a:cubicBezTo>
                    <a:pt x="184" y="4750"/>
                    <a:pt x="1" y="4567"/>
                    <a:pt x="1" y="4349"/>
                  </a:cubicBezTo>
                  <a:lnTo>
                    <a:pt x="1" y="411"/>
                  </a:lnTo>
                  <a:cubicBezTo>
                    <a:pt x="1" y="192"/>
                    <a:pt x="184" y="0"/>
                    <a:pt x="402" y="0"/>
                  </a:cubicBezTo>
                  <a:lnTo>
                    <a:pt x="4349" y="0"/>
                  </a:lnTo>
                  <a:cubicBezTo>
                    <a:pt x="4567" y="0"/>
                    <a:pt x="4750" y="192"/>
                    <a:pt x="4750" y="411"/>
                  </a:cubicBezTo>
                  <a:lnTo>
                    <a:pt x="4750" y="4349"/>
                  </a:lnTo>
                  <a:cubicBezTo>
                    <a:pt x="4750" y="4567"/>
                    <a:pt x="4567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1"/>
            <p:cNvSpPr/>
            <p:nvPr/>
          </p:nvSpPr>
          <p:spPr>
            <a:xfrm>
              <a:off x="7330236" y="948508"/>
              <a:ext cx="192673" cy="192212"/>
            </a:xfrm>
            <a:custGeom>
              <a:avLst/>
              <a:gdLst/>
              <a:ahLst/>
              <a:cxnLst/>
              <a:rect l="l" t="t" r="r" b="b"/>
              <a:pathLst>
                <a:path w="3756" h="3747" extrusionOk="0">
                  <a:moveTo>
                    <a:pt x="359" y="1"/>
                  </a:moveTo>
                  <a:cubicBezTo>
                    <a:pt x="158" y="1"/>
                    <a:pt x="1" y="166"/>
                    <a:pt x="1" y="367"/>
                  </a:cubicBezTo>
                  <a:lnTo>
                    <a:pt x="1" y="3388"/>
                  </a:lnTo>
                  <a:cubicBezTo>
                    <a:pt x="1" y="3581"/>
                    <a:pt x="158" y="3746"/>
                    <a:pt x="359" y="3746"/>
                  </a:cubicBezTo>
                  <a:lnTo>
                    <a:pt x="3380" y="3746"/>
                  </a:lnTo>
                  <a:cubicBezTo>
                    <a:pt x="3590" y="3746"/>
                    <a:pt x="3756" y="3581"/>
                    <a:pt x="3738" y="3388"/>
                  </a:cubicBezTo>
                  <a:lnTo>
                    <a:pt x="3738" y="367"/>
                  </a:lnTo>
                  <a:cubicBezTo>
                    <a:pt x="3738" y="166"/>
                    <a:pt x="3581" y="1"/>
                    <a:pt x="3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1"/>
            <p:cNvSpPr/>
            <p:nvPr/>
          </p:nvSpPr>
          <p:spPr>
            <a:xfrm>
              <a:off x="7364297" y="1100347"/>
              <a:ext cx="121421" cy="14825"/>
            </a:xfrm>
            <a:custGeom>
              <a:avLst/>
              <a:gdLst/>
              <a:ahLst/>
              <a:cxnLst/>
              <a:rect l="l" t="t" r="r" b="b"/>
              <a:pathLst>
                <a:path w="2367" h="289" extrusionOk="0">
                  <a:moveTo>
                    <a:pt x="1" y="1"/>
                  </a:moveTo>
                  <a:lnTo>
                    <a:pt x="1" y="289"/>
                  </a:lnTo>
                  <a:lnTo>
                    <a:pt x="2367" y="289"/>
                  </a:lnTo>
                  <a:lnTo>
                    <a:pt x="2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1903;p64">
            <a:extLst>
              <a:ext uri="{FF2B5EF4-FFF2-40B4-BE49-F238E27FC236}">
                <a16:creationId xmlns:a16="http://schemas.microsoft.com/office/drawing/2014/main" id="{5E25FDBE-DBBD-57D2-C36A-A1E6246119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4321" y="517817"/>
            <a:ext cx="4342243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bg1"/>
                </a:solidFill>
              </a:rPr>
              <a:t>Demonstration</a:t>
            </a:r>
            <a:endParaRPr sz="2500" dirty="0">
              <a:solidFill>
                <a:schemeClr val="bg1"/>
              </a:solidFill>
            </a:endParaRPr>
          </a:p>
        </p:txBody>
      </p:sp>
      <p:sp>
        <p:nvSpPr>
          <p:cNvPr id="11" name="Google Shape;1903;p64">
            <a:extLst>
              <a:ext uri="{FF2B5EF4-FFF2-40B4-BE49-F238E27FC236}">
                <a16:creationId xmlns:a16="http://schemas.microsoft.com/office/drawing/2014/main" id="{14D13F92-C0E3-4F83-C098-E92B5EEDD070}"/>
              </a:ext>
            </a:extLst>
          </p:cNvPr>
          <p:cNvSpPr txBox="1">
            <a:spLocks/>
          </p:cNvSpPr>
          <p:nvPr/>
        </p:nvSpPr>
        <p:spPr>
          <a:xfrm>
            <a:off x="1272945" y="1011334"/>
            <a:ext cx="6590644" cy="33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56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" sz="1100" dirty="0">
                <a:solidFill>
                  <a:schemeClr val="tx1"/>
                </a:solidFill>
              </a:rPr>
              <a:t>Admin panel</a:t>
            </a:r>
            <a:endParaRPr lang="en" sz="2500" dirty="0">
              <a:solidFill>
                <a:schemeClr val="tx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366D5E-7D78-E3FD-88D3-82B8006C8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334" y="1528131"/>
            <a:ext cx="4640556" cy="234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174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43"/>
          <p:cNvSpPr/>
          <p:nvPr/>
        </p:nvSpPr>
        <p:spPr>
          <a:xfrm>
            <a:off x="425200" y="353575"/>
            <a:ext cx="8298517" cy="1157076"/>
          </a:xfrm>
          <a:custGeom>
            <a:avLst/>
            <a:gdLst/>
            <a:ahLst/>
            <a:cxnLst/>
            <a:rect l="l" t="t" r="r" b="b"/>
            <a:pathLst>
              <a:path w="78917" h="7772" extrusionOk="0">
                <a:moveTo>
                  <a:pt x="1" y="0"/>
                </a:moveTo>
                <a:lnTo>
                  <a:pt x="78917" y="0"/>
                </a:lnTo>
                <a:lnTo>
                  <a:pt x="78917" y="7772"/>
                </a:lnTo>
                <a:lnTo>
                  <a:pt x="1" y="777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3"/>
          <p:cNvSpPr txBox="1">
            <a:spLocks noGrp="1"/>
          </p:cNvSpPr>
          <p:nvPr>
            <p:ph type="title"/>
          </p:nvPr>
        </p:nvSpPr>
        <p:spPr>
          <a:xfrm>
            <a:off x="713225" y="516625"/>
            <a:ext cx="7717500" cy="8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Agenda</a:t>
            </a:r>
            <a:endParaRPr dirty="0"/>
          </a:p>
        </p:txBody>
      </p:sp>
      <p:graphicFrame>
        <p:nvGraphicFramePr>
          <p:cNvPr id="822" name="Google Shape;822;p43"/>
          <p:cNvGraphicFramePr/>
          <p:nvPr>
            <p:extLst>
              <p:ext uri="{D42A27DB-BD31-4B8C-83A1-F6EECF244321}">
                <p14:modId xmlns:p14="http://schemas.microsoft.com/office/powerpoint/2010/main" val="1545975463"/>
              </p:ext>
            </p:extLst>
          </p:nvPr>
        </p:nvGraphicFramePr>
        <p:xfrm>
          <a:off x="761513" y="1702447"/>
          <a:ext cx="7620900" cy="2624205"/>
        </p:xfrm>
        <a:graphic>
          <a:graphicData uri="http://schemas.openxmlformats.org/drawingml/2006/table">
            <a:tbl>
              <a:tblPr>
                <a:noFill/>
                <a:tableStyleId>{DE6E015A-0A06-46A3-996D-D19F8EEF03E6}</a:tableStyleId>
              </a:tblPr>
              <a:tblGrid>
                <a:gridCol w="2352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68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17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Working process</a:t>
                      </a:r>
                      <a:endParaRPr sz="700" dirty="0">
                        <a:solidFill>
                          <a:schemeClr val="dk1"/>
                        </a:solidFill>
                        <a:latin typeface="Press Start 2P"/>
                        <a:ea typeface="Press Start 2P"/>
                        <a:cs typeface="Press Start 2P"/>
                        <a:sym typeface="Press Start 2P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737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GitHub observe</a:t>
                      </a:r>
                      <a:r>
                        <a:rPr lang="ru-RU" sz="900" dirty="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: </a:t>
                      </a:r>
                      <a:r>
                        <a:rPr lang="en" sz="900" dirty="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https://</a:t>
                      </a:r>
                      <a:r>
                        <a:rPr lang="en" sz="900" dirty="0" err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github.com</a:t>
                      </a:r>
                      <a:r>
                        <a:rPr lang="en" sz="900" dirty="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</a:t>
                      </a:r>
                      <a:r>
                        <a:rPr lang="en" sz="900" dirty="0" err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rlytvynov</a:t>
                      </a:r>
                      <a:r>
                        <a:rPr lang="en" sz="900" dirty="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</a:t>
                      </a:r>
                      <a:r>
                        <a:rPr lang="en" sz="900" dirty="0" err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HeatHub</a:t>
                      </a:r>
                      <a:endParaRPr sz="900" dirty="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737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331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About Project</a:t>
                      </a:r>
                      <a:endParaRPr sz="700" dirty="0">
                        <a:solidFill>
                          <a:schemeClr val="dk1"/>
                        </a:solidFill>
                        <a:latin typeface="Press Start 2P"/>
                        <a:ea typeface="Press Start 2P"/>
                        <a:cs typeface="Press Start 2P"/>
                        <a:sym typeface="Press Start 2P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737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737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900" dirty="0" err="1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HeatHub</a:t>
                      </a:r>
                      <a:r>
                        <a:rPr lang="en" sz="900" dirty="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is an innovative online shop offering a wide range of heating products, from traditional radiators to cutting-edge smart thermostats and also electro items. Our mission is to provide high-quality products and exceptional customer service. Chat with admin build in.</a:t>
                      </a:r>
                      <a:endParaRPr sz="900" dirty="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737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737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17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Used Technologies</a:t>
                      </a:r>
                      <a:endParaRPr sz="700" dirty="0">
                        <a:solidFill>
                          <a:schemeClr val="dk1"/>
                        </a:solidFill>
                        <a:latin typeface="Press Start 2P"/>
                        <a:ea typeface="Press Start 2P"/>
                        <a:cs typeface="Press Start 2P"/>
                        <a:sym typeface="Press Start 2P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737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737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Technologies used to implement an application</a:t>
                      </a:r>
                      <a:endParaRPr sz="900" dirty="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737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737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17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Diagrams</a:t>
                      </a:r>
                      <a:endParaRPr sz="700" dirty="0">
                        <a:solidFill>
                          <a:schemeClr val="dk1"/>
                        </a:solidFill>
                        <a:latin typeface="Press Start 2P"/>
                        <a:ea typeface="Press Start 2P"/>
                        <a:cs typeface="Press Start 2P"/>
                        <a:sym typeface="Press Start 2P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737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737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Use-case, E/R diagrams</a:t>
                      </a:r>
                      <a:endParaRPr sz="900" dirty="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737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737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17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Demonstration</a:t>
                      </a:r>
                      <a:endParaRPr sz="700" dirty="0">
                        <a:solidFill>
                          <a:schemeClr val="dk1"/>
                        </a:solidFill>
                        <a:latin typeface="Press Start 2P"/>
                        <a:ea typeface="Press Start 2P"/>
                        <a:cs typeface="Press Start 2P"/>
                        <a:sym typeface="Press Start 2P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737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737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Demonstration of how an application works</a:t>
                      </a:r>
                      <a:endParaRPr sz="900" dirty="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737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737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17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Future of the project</a:t>
                      </a:r>
                      <a:endParaRPr sz="700" dirty="0">
                        <a:solidFill>
                          <a:schemeClr val="dk1"/>
                        </a:solidFill>
                        <a:latin typeface="Press Start 2P"/>
                        <a:ea typeface="Press Start 2P"/>
                        <a:cs typeface="Press Start 2P"/>
                        <a:sym typeface="Press Start 2P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737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900" dirty="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Upcoming updates</a:t>
                      </a:r>
                      <a:endParaRPr sz="900" dirty="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7371AD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826" name="Google Shape;826;p43"/>
          <p:cNvGrpSpPr/>
          <p:nvPr/>
        </p:nvGrpSpPr>
        <p:grpSpPr>
          <a:xfrm>
            <a:off x="7681225" y="449915"/>
            <a:ext cx="882879" cy="243714"/>
            <a:chOff x="7301150" y="922090"/>
            <a:chExt cx="882879" cy="243714"/>
          </a:xfrm>
        </p:grpSpPr>
        <p:sp>
          <p:nvSpPr>
            <p:cNvPr id="827" name="Google Shape;827;p43"/>
            <p:cNvSpPr/>
            <p:nvPr/>
          </p:nvSpPr>
          <p:spPr>
            <a:xfrm>
              <a:off x="7937186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0" y="184"/>
                    <a:pt x="0" y="402"/>
                  </a:cubicBezTo>
                  <a:lnTo>
                    <a:pt x="0" y="4340"/>
                  </a:lnTo>
                  <a:cubicBezTo>
                    <a:pt x="0" y="4462"/>
                    <a:pt x="61" y="4576"/>
                    <a:pt x="149" y="4637"/>
                  </a:cubicBezTo>
                  <a:lnTo>
                    <a:pt x="4645" y="140"/>
                  </a:lnTo>
                  <a:cubicBezTo>
                    <a:pt x="4567" y="53"/>
                    <a:pt x="4462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3"/>
            <p:cNvSpPr/>
            <p:nvPr/>
          </p:nvSpPr>
          <p:spPr>
            <a:xfrm>
              <a:off x="7945240" y="927476"/>
              <a:ext cx="238790" cy="237867"/>
            </a:xfrm>
            <a:custGeom>
              <a:avLst/>
              <a:gdLst/>
              <a:ahLst/>
              <a:cxnLst/>
              <a:rect l="l" t="t" r="r" b="b"/>
              <a:pathLst>
                <a:path w="4655" h="4637" extrusionOk="0">
                  <a:moveTo>
                    <a:pt x="4497" y="0"/>
                  </a:moveTo>
                  <a:lnTo>
                    <a:pt x="0" y="4497"/>
                  </a:lnTo>
                  <a:cubicBezTo>
                    <a:pt x="79" y="4584"/>
                    <a:pt x="192" y="4637"/>
                    <a:pt x="306" y="4637"/>
                  </a:cubicBezTo>
                  <a:lnTo>
                    <a:pt x="4253" y="4637"/>
                  </a:lnTo>
                  <a:cubicBezTo>
                    <a:pt x="4471" y="4637"/>
                    <a:pt x="4654" y="4453"/>
                    <a:pt x="4654" y="4235"/>
                  </a:cubicBezTo>
                  <a:lnTo>
                    <a:pt x="4654" y="288"/>
                  </a:lnTo>
                  <a:cubicBezTo>
                    <a:pt x="4654" y="184"/>
                    <a:pt x="4584" y="79"/>
                    <a:pt x="4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3"/>
            <p:cNvSpPr/>
            <p:nvPr/>
          </p:nvSpPr>
          <p:spPr>
            <a:xfrm>
              <a:off x="7940315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2" y="4750"/>
                  </a:lnTo>
                  <a:cubicBezTo>
                    <a:pt x="184" y="4750"/>
                    <a:pt x="0" y="4567"/>
                    <a:pt x="0" y="4349"/>
                  </a:cubicBezTo>
                  <a:lnTo>
                    <a:pt x="0" y="411"/>
                  </a:lnTo>
                  <a:cubicBezTo>
                    <a:pt x="0" y="192"/>
                    <a:pt x="184" y="0"/>
                    <a:pt x="402" y="0"/>
                  </a:cubicBezTo>
                  <a:lnTo>
                    <a:pt x="4349" y="0"/>
                  </a:lnTo>
                  <a:cubicBezTo>
                    <a:pt x="4567" y="0"/>
                    <a:pt x="4750" y="192"/>
                    <a:pt x="4750" y="411"/>
                  </a:cubicBezTo>
                  <a:lnTo>
                    <a:pt x="4750" y="4349"/>
                  </a:lnTo>
                  <a:cubicBezTo>
                    <a:pt x="4750" y="4567"/>
                    <a:pt x="4567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3"/>
            <p:cNvSpPr/>
            <p:nvPr/>
          </p:nvSpPr>
          <p:spPr>
            <a:xfrm>
              <a:off x="7966272" y="948508"/>
              <a:ext cx="191750" cy="192212"/>
            </a:xfrm>
            <a:custGeom>
              <a:avLst/>
              <a:gdLst/>
              <a:ahLst/>
              <a:cxnLst/>
              <a:rect l="l" t="t" r="r" b="b"/>
              <a:pathLst>
                <a:path w="3738" h="3747" extrusionOk="0">
                  <a:moveTo>
                    <a:pt x="359" y="1"/>
                  </a:moveTo>
                  <a:cubicBezTo>
                    <a:pt x="158" y="1"/>
                    <a:pt x="1" y="166"/>
                    <a:pt x="1" y="367"/>
                  </a:cubicBezTo>
                  <a:lnTo>
                    <a:pt x="1" y="3388"/>
                  </a:lnTo>
                  <a:cubicBezTo>
                    <a:pt x="1" y="3581"/>
                    <a:pt x="158" y="3746"/>
                    <a:pt x="359" y="3746"/>
                  </a:cubicBezTo>
                  <a:lnTo>
                    <a:pt x="3380" y="3746"/>
                  </a:lnTo>
                  <a:cubicBezTo>
                    <a:pt x="3581" y="3746"/>
                    <a:pt x="3738" y="3581"/>
                    <a:pt x="3738" y="3388"/>
                  </a:cubicBezTo>
                  <a:lnTo>
                    <a:pt x="3738" y="367"/>
                  </a:lnTo>
                  <a:cubicBezTo>
                    <a:pt x="3738" y="166"/>
                    <a:pt x="3581" y="1"/>
                    <a:pt x="3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3"/>
            <p:cNvSpPr/>
            <p:nvPr/>
          </p:nvSpPr>
          <p:spPr>
            <a:xfrm>
              <a:off x="8016440" y="995086"/>
              <a:ext cx="88745" cy="96798"/>
            </a:xfrm>
            <a:custGeom>
              <a:avLst/>
              <a:gdLst/>
              <a:ahLst/>
              <a:cxnLst/>
              <a:rect l="l" t="t" r="r" b="b"/>
              <a:pathLst>
                <a:path w="1730" h="1887" extrusionOk="0">
                  <a:moveTo>
                    <a:pt x="1398" y="1"/>
                  </a:moveTo>
                  <a:lnTo>
                    <a:pt x="1014" y="498"/>
                  </a:lnTo>
                  <a:cubicBezTo>
                    <a:pt x="952" y="577"/>
                    <a:pt x="909" y="656"/>
                    <a:pt x="865" y="717"/>
                  </a:cubicBezTo>
                  <a:cubicBezTo>
                    <a:pt x="830" y="664"/>
                    <a:pt x="778" y="586"/>
                    <a:pt x="708" y="490"/>
                  </a:cubicBezTo>
                  <a:lnTo>
                    <a:pt x="376" y="9"/>
                  </a:lnTo>
                  <a:lnTo>
                    <a:pt x="79" y="9"/>
                  </a:lnTo>
                  <a:lnTo>
                    <a:pt x="725" y="909"/>
                  </a:lnTo>
                  <a:lnTo>
                    <a:pt x="1" y="1887"/>
                  </a:lnTo>
                  <a:lnTo>
                    <a:pt x="306" y="1887"/>
                  </a:lnTo>
                  <a:lnTo>
                    <a:pt x="778" y="1232"/>
                  </a:lnTo>
                  <a:cubicBezTo>
                    <a:pt x="787" y="1214"/>
                    <a:pt x="821" y="1153"/>
                    <a:pt x="865" y="1092"/>
                  </a:cubicBezTo>
                  <a:cubicBezTo>
                    <a:pt x="900" y="1136"/>
                    <a:pt x="926" y="1171"/>
                    <a:pt x="952" y="1214"/>
                  </a:cubicBezTo>
                  <a:lnTo>
                    <a:pt x="1424" y="1878"/>
                  </a:lnTo>
                  <a:lnTo>
                    <a:pt x="1730" y="1878"/>
                  </a:lnTo>
                  <a:lnTo>
                    <a:pt x="1014" y="883"/>
                  </a:lnTo>
                  <a:lnTo>
                    <a:pt x="16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3"/>
            <p:cNvSpPr/>
            <p:nvPr/>
          </p:nvSpPr>
          <p:spPr>
            <a:xfrm>
              <a:off x="7619142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1" y="184"/>
                    <a:pt x="1" y="402"/>
                  </a:cubicBezTo>
                  <a:lnTo>
                    <a:pt x="1" y="4340"/>
                  </a:lnTo>
                  <a:cubicBezTo>
                    <a:pt x="10" y="4462"/>
                    <a:pt x="62" y="4576"/>
                    <a:pt x="149" y="4637"/>
                  </a:cubicBezTo>
                  <a:lnTo>
                    <a:pt x="4646" y="140"/>
                  </a:lnTo>
                  <a:cubicBezTo>
                    <a:pt x="4567" y="53"/>
                    <a:pt x="4463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3"/>
            <p:cNvSpPr/>
            <p:nvPr/>
          </p:nvSpPr>
          <p:spPr>
            <a:xfrm>
              <a:off x="7627196" y="927476"/>
              <a:ext cx="238790" cy="237867"/>
            </a:xfrm>
            <a:custGeom>
              <a:avLst/>
              <a:gdLst/>
              <a:ahLst/>
              <a:cxnLst/>
              <a:rect l="l" t="t" r="r" b="b"/>
              <a:pathLst>
                <a:path w="4655" h="4637" extrusionOk="0">
                  <a:moveTo>
                    <a:pt x="4498" y="0"/>
                  </a:moveTo>
                  <a:lnTo>
                    <a:pt x="1" y="4497"/>
                  </a:lnTo>
                  <a:cubicBezTo>
                    <a:pt x="80" y="4584"/>
                    <a:pt x="193" y="4637"/>
                    <a:pt x="307" y="4637"/>
                  </a:cubicBezTo>
                  <a:lnTo>
                    <a:pt x="4244" y="4637"/>
                  </a:lnTo>
                  <a:cubicBezTo>
                    <a:pt x="4463" y="4637"/>
                    <a:pt x="4655" y="4453"/>
                    <a:pt x="4655" y="4235"/>
                  </a:cubicBezTo>
                  <a:lnTo>
                    <a:pt x="4655" y="288"/>
                  </a:lnTo>
                  <a:cubicBezTo>
                    <a:pt x="4655" y="184"/>
                    <a:pt x="4585" y="79"/>
                    <a:pt x="4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3"/>
            <p:cNvSpPr/>
            <p:nvPr/>
          </p:nvSpPr>
          <p:spPr>
            <a:xfrm>
              <a:off x="7622271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3" y="4750"/>
                  </a:lnTo>
                  <a:cubicBezTo>
                    <a:pt x="184" y="4750"/>
                    <a:pt x="1" y="4567"/>
                    <a:pt x="1" y="4349"/>
                  </a:cubicBezTo>
                  <a:lnTo>
                    <a:pt x="1" y="411"/>
                  </a:lnTo>
                  <a:cubicBezTo>
                    <a:pt x="1" y="192"/>
                    <a:pt x="184" y="0"/>
                    <a:pt x="403" y="0"/>
                  </a:cubicBezTo>
                  <a:lnTo>
                    <a:pt x="4349" y="0"/>
                  </a:lnTo>
                  <a:cubicBezTo>
                    <a:pt x="4568" y="0"/>
                    <a:pt x="4751" y="192"/>
                    <a:pt x="4751" y="411"/>
                  </a:cubicBezTo>
                  <a:lnTo>
                    <a:pt x="4751" y="4349"/>
                  </a:lnTo>
                  <a:cubicBezTo>
                    <a:pt x="4751" y="4567"/>
                    <a:pt x="4568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3"/>
            <p:cNvSpPr/>
            <p:nvPr/>
          </p:nvSpPr>
          <p:spPr>
            <a:xfrm>
              <a:off x="7648279" y="948508"/>
              <a:ext cx="191750" cy="192212"/>
            </a:xfrm>
            <a:custGeom>
              <a:avLst/>
              <a:gdLst/>
              <a:ahLst/>
              <a:cxnLst/>
              <a:rect l="l" t="t" r="r" b="b"/>
              <a:pathLst>
                <a:path w="3738" h="3747" extrusionOk="0">
                  <a:moveTo>
                    <a:pt x="358" y="1"/>
                  </a:moveTo>
                  <a:cubicBezTo>
                    <a:pt x="158" y="1"/>
                    <a:pt x="0" y="166"/>
                    <a:pt x="0" y="367"/>
                  </a:cubicBezTo>
                  <a:lnTo>
                    <a:pt x="0" y="3388"/>
                  </a:lnTo>
                  <a:cubicBezTo>
                    <a:pt x="0" y="3581"/>
                    <a:pt x="158" y="3746"/>
                    <a:pt x="358" y="3746"/>
                  </a:cubicBezTo>
                  <a:lnTo>
                    <a:pt x="3379" y="3746"/>
                  </a:lnTo>
                  <a:cubicBezTo>
                    <a:pt x="3580" y="3746"/>
                    <a:pt x="3737" y="3581"/>
                    <a:pt x="3737" y="3388"/>
                  </a:cubicBezTo>
                  <a:lnTo>
                    <a:pt x="3737" y="367"/>
                  </a:lnTo>
                  <a:cubicBezTo>
                    <a:pt x="3737" y="166"/>
                    <a:pt x="3580" y="1"/>
                    <a:pt x="3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3"/>
            <p:cNvSpPr/>
            <p:nvPr/>
          </p:nvSpPr>
          <p:spPr>
            <a:xfrm>
              <a:off x="7682751" y="980312"/>
              <a:ext cx="127731" cy="127731"/>
            </a:xfrm>
            <a:custGeom>
              <a:avLst/>
              <a:gdLst/>
              <a:ahLst/>
              <a:cxnLst/>
              <a:rect l="l" t="t" r="r" b="b"/>
              <a:pathLst>
                <a:path w="2490" h="2490" fill="none" extrusionOk="0">
                  <a:moveTo>
                    <a:pt x="2253" y="2489"/>
                  </a:moveTo>
                  <a:lnTo>
                    <a:pt x="245" y="2489"/>
                  </a:lnTo>
                  <a:cubicBezTo>
                    <a:pt x="114" y="2489"/>
                    <a:pt x="1" y="2384"/>
                    <a:pt x="1" y="2253"/>
                  </a:cubicBezTo>
                  <a:lnTo>
                    <a:pt x="1" y="245"/>
                  </a:lnTo>
                  <a:cubicBezTo>
                    <a:pt x="1" y="114"/>
                    <a:pt x="114" y="0"/>
                    <a:pt x="245" y="0"/>
                  </a:cubicBezTo>
                  <a:lnTo>
                    <a:pt x="2253" y="0"/>
                  </a:lnTo>
                  <a:cubicBezTo>
                    <a:pt x="2384" y="0"/>
                    <a:pt x="2489" y="114"/>
                    <a:pt x="2489" y="245"/>
                  </a:cubicBezTo>
                  <a:lnTo>
                    <a:pt x="2489" y="2253"/>
                  </a:lnTo>
                  <a:cubicBezTo>
                    <a:pt x="2489" y="2384"/>
                    <a:pt x="2384" y="2489"/>
                    <a:pt x="2253" y="2489"/>
                  </a:cubicBezTo>
                  <a:close/>
                </a:path>
              </a:pathLst>
            </a:custGeom>
            <a:noFill/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3"/>
            <p:cNvSpPr/>
            <p:nvPr/>
          </p:nvSpPr>
          <p:spPr>
            <a:xfrm>
              <a:off x="7682751" y="980774"/>
              <a:ext cx="127731" cy="36780"/>
            </a:xfrm>
            <a:custGeom>
              <a:avLst/>
              <a:gdLst/>
              <a:ahLst/>
              <a:cxnLst/>
              <a:rect l="l" t="t" r="r" b="b"/>
              <a:pathLst>
                <a:path w="2490" h="717" extrusionOk="0">
                  <a:moveTo>
                    <a:pt x="245" y="0"/>
                  </a:moveTo>
                  <a:lnTo>
                    <a:pt x="36" y="114"/>
                  </a:lnTo>
                  <a:lnTo>
                    <a:pt x="1" y="716"/>
                  </a:lnTo>
                  <a:lnTo>
                    <a:pt x="2489" y="716"/>
                  </a:lnTo>
                  <a:lnTo>
                    <a:pt x="2489" y="236"/>
                  </a:lnTo>
                  <a:lnTo>
                    <a:pt x="2411" y="61"/>
                  </a:ln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3"/>
            <p:cNvSpPr/>
            <p:nvPr/>
          </p:nvSpPr>
          <p:spPr>
            <a:xfrm>
              <a:off x="7301150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0" y="184"/>
                    <a:pt x="0" y="402"/>
                  </a:cubicBezTo>
                  <a:lnTo>
                    <a:pt x="0" y="4340"/>
                  </a:lnTo>
                  <a:cubicBezTo>
                    <a:pt x="9" y="4462"/>
                    <a:pt x="62" y="4576"/>
                    <a:pt x="149" y="4637"/>
                  </a:cubicBezTo>
                  <a:lnTo>
                    <a:pt x="4646" y="140"/>
                  </a:lnTo>
                  <a:cubicBezTo>
                    <a:pt x="4567" y="53"/>
                    <a:pt x="4462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3"/>
            <p:cNvSpPr/>
            <p:nvPr/>
          </p:nvSpPr>
          <p:spPr>
            <a:xfrm>
              <a:off x="7310127" y="927476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497" y="0"/>
                  </a:moveTo>
                  <a:lnTo>
                    <a:pt x="0" y="4497"/>
                  </a:lnTo>
                  <a:cubicBezTo>
                    <a:pt x="70" y="4584"/>
                    <a:pt x="183" y="4637"/>
                    <a:pt x="306" y="4637"/>
                  </a:cubicBezTo>
                  <a:lnTo>
                    <a:pt x="4244" y="4637"/>
                  </a:lnTo>
                  <a:cubicBezTo>
                    <a:pt x="4462" y="4637"/>
                    <a:pt x="4645" y="4453"/>
                    <a:pt x="4645" y="4235"/>
                  </a:cubicBezTo>
                  <a:lnTo>
                    <a:pt x="4645" y="288"/>
                  </a:lnTo>
                  <a:cubicBezTo>
                    <a:pt x="4636" y="184"/>
                    <a:pt x="4584" y="79"/>
                    <a:pt x="4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3"/>
            <p:cNvSpPr/>
            <p:nvPr/>
          </p:nvSpPr>
          <p:spPr>
            <a:xfrm>
              <a:off x="7304279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2" y="4750"/>
                  </a:lnTo>
                  <a:cubicBezTo>
                    <a:pt x="184" y="4750"/>
                    <a:pt x="1" y="4567"/>
                    <a:pt x="1" y="4349"/>
                  </a:cubicBezTo>
                  <a:lnTo>
                    <a:pt x="1" y="411"/>
                  </a:lnTo>
                  <a:cubicBezTo>
                    <a:pt x="1" y="192"/>
                    <a:pt x="184" y="0"/>
                    <a:pt x="402" y="0"/>
                  </a:cubicBezTo>
                  <a:lnTo>
                    <a:pt x="4349" y="0"/>
                  </a:lnTo>
                  <a:cubicBezTo>
                    <a:pt x="4567" y="0"/>
                    <a:pt x="4750" y="192"/>
                    <a:pt x="4750" y="411"/>
                  </a:cubicBezTo>
                  <a:lnTo>
                    <a:pt x="4750" y="4349"/>
                  </a:lnTo>
                  <a:cubicBezTo>
                    <a:pt x="4750" y="4567"/>
                    <a:pt x="4567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3"/>
            <p:cNvSpPr/>
            <p:nvPr/>
          </p:nvSpPr>
          <p:spPr>
            <a:xfrm>
              <a:off x="7330236" y="948508"/>
              <a:ext cx="192673" cy="192212"/>
            </a:xfrm>
            <a:custGeom>
              <a:avLst/>
              <a:gdLst/>
              <a:ahLst/>
              <a:cxnLst/>
              <a:rect l="l" t="t" r="r" b="b"/>
              <a:pathLst>
                <a:path w="3756" h="3747" extrusionOk="0">
                  <a:moveTo>
                    <a:pt x="359" y="1"/>
                  </a:moveTo>
                  <a:cubicBezTo>
                    <a:pt x="158" y="1"/>
                    <a:pt x="1" y="166"/>
                    <a:pt x="1" y="367"/>
                  </a:cubicBezTo>
                  <a:lnTo>
                    <a:pt x="1" y="3388"/>
                  </a:lnTo>
                  <a:cubicBezTo>
                    <a:pt x="1" y="3581"/>
                    <a:pt x="158" y="3746"/>
                    <a:pt x="359" y="3746"/>
                  </a:cubicBezTo>
                  <a:lnTo>
                    <a:pt x="3380" y="3746"/>
                  </a:lnTo>
                  <a:cubicBezTo>
                    <a:pt x="3590" y="3746"/>
                    <a:pt x="3756" y="3581"/>
                    <a:pt x="3738" y="3388"/>
                  </a:cubicBezTo>
                  <a:lnTo>
                    <a:pt x="3738" y="367"/>
                  </a:lnTo>
                  <a:cubicBezTo>
                    <a:pt x="3738" y="166"/>
                    <a:pt x="3581" y="1"/>
                    <a:pt x="3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3"/>
            <p:cNvSpPr/>
            <p:nvPr/>
          </p:nvSpPr>
          <p:spPr>
            <a:xfrm>
              <a:off x="7364297" y="1100347"/>
              <a:ext cx="121421" cy="14825"/>
            </a:xfrm>
            <a:custGeom>
              <a:avLst/>
              <a:gdLst/>
              <a:ahLst/>
              <a:cxnLst/>
              <a:rect l="l" t="t" r="r" b="b"/>
              <a:pathLst>
                <a:path w="2367" h="289" extrusionOk="0">
                  <a:moveTo>
                    <a:pt x="1" y="1"/>
                  </a:moveTo>
                  <a:lnTo>
                    <a:pt x="1" y="289"/>
                  </a:lnTo>
                  <a:lnTo>
                    <a:pt x="2367" y="289"/>
                  </a:lnTo>
                  <a:lnTo>
                    <a:pt x="2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" name="Google Shape;843;p43"/>
          <p:cNvGrpSpPr/>
          <p:nvPr/>
        </p:nvGrpSpPr>
        <p:grpSpPr>
          <a:xfrm>
            <a:off x="425200" y="1510644"/>
            <a:ext cx="8348827" cy="45756"/>
            <a:chOff x="386975" y="1510644"/>
            <a:chExt cx="8348827" cy="45756"/>
          </a:xfrm>
        </p:grpSpPr>
        <p:sp>
          <p:nvSpPr>
            <p:cNvPr id="844" name="Google Shape;844;p43"/>
            <p:cNvSpPr/>
            <p:nvPr/>
          </p:nvSpPr>
          <p:spPr>
            <a:xfrm>
              <a:off x="386975" y="1534525"/>
              <a:ext cx="8348827" cy="21875"/>
            </a:xfrm>
            <a:custGeom>
              <a:avLst/>
              <a:gdLst/>
              <a:ahLst/>
              <a:cxnLst/>
              <a:rect l="l" t="t" r="r" b="b"/>
              <a:pathLst>
                <a:path w="78917" h="421" extrusionOk="0">
                  <a:moveTo>
                    <a:pt x="1" y="1"/>
                  </a:moveTo>
                  <a:lnTo>
                    <a:pt x="1" y="420"/>
                  </a:lnTo>
                  <a:lnTo>
                    <a:pt x="78917" y="420"/>
                  </a:lnTo>
                  <a:lnTo>
                    <a:pt x="789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3"/>
            <p:cNvSpPr/>
            <p:nvPr/>
          </p:nvSpPr>
          <p:spPr>
            <a:xfrm>
              <a:off x="386975" y="1510644"/>
              <a:ext cx="8296347" cy="21875"/>
            </a:xfrm>
            <a:custGeom>
              <a:avLst/>
              <a:gdLst/>
              <a:ahLst/>
              <a:cxnLst/>
              <a:rect l="l" t="t" r="r" b="b"/>
              <a:pathLst>
                <a:path w="78917" h="420" extrusionOk="0">
                  <a:moveTo>
                    <a:pt x="1" y="1"/>
                  </a:moveTo>
                  <a:lnTo>
                    <a:pt x="1" y="420"/>
                  </a:lnTo>
                  <a:lnTo>
                    <a:pt x="78917" y="420"/>
                  </a:lnTo>
                  <a:lnTo>
                    <a:pt x="78917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51"/>
          <p:cNvGrpSpPr/>
          <p:nvPr/>
        </p:nvGrpSpPr>
        <p:grpSpPr>
          <a:xfrm>
            <a:off x="1040806" y="584391"/>
            <a:ext cx="7062703" cy="4000719"/>
            <a:chOff x="2974275" y="1679475"/>
            <a:chExt cx="2027473" cy="2041808"/>
          </a:xfrm>
        </p:grpSpPr>
        <p:sp>
          <p:nvSpPr>
            <p:cNvPr id="1172" name="Google Shape;1172;p51"/>
            <p:cNvSpPr/>
            <p:nvPr/>
          </p:nvSpPr>
          <p:spPr>
            <a:xfrm>
              <a:off x="2999798" y="1706121"/>
              <a:ext cx="2001950" cy="2015163"/>
            </a:xfrm>
            <a:custGeom>
              <a:avLst/>
              <a:gdLst/>
              <a:ahLst/>
              <a:cxnLst/>
              <a:rect l="l" t="t" r="r" b="b"/>
              <a:pathLst>
                <a:path w="80078" h="80078" extrusionOk="0">
                  <a:moveTo>
                    <a:pt x="1" y="0"/>
                  </a:moveTo>
                  <a:lnTo>
                    <a:pt x="1" y="80078"/>
                  </a:lnTo>
                  <a:lnTo>
                    <a:pt x="80078" y="80078"/>
                  </a:lnTo>
                  <a:lnTo>
                    <a:pt x="800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1"/>
            <p:cNvSpPr/>
            <p:nvPr/>
          </p:nvSpPr>
          <p:spPr>
            <a:xfrm>
              <a:off x="2974275" y="1679475"/>
              <a:ext cx="2002175" cy="2001975"/>
            </a:xfrm>
            <a:custGeom>
              <a:avLst/>
              <a:gdLst/>
              <a:ahLst/>
              <a:cxnLst/>
              <a:rect l="l" t="t" r="r" b="b"/>
              <a:pathLst>
                <a:path w="80087" h="80079" extrusionOk="0">
                  <a:moveTo>
                    <a:pt x="0" y="1"/>
                  </a:moveTo>
                  <a:lnTo>
                    <a:pt x="0" y="80078"/>
                  </a:lnTo>
                  <a:lnTo>
                    <a:pt x="80086" y="80078"/>
                  </a:lnTo>
                  <a:lnTo>
                    <a:pt x="800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1"/>
            <p:cNvSpPr/>
            <p:nvPr/>
          </p:nvSpPr>
          <p:spPr>
            <a:xfrm>
              <a:off x="2974275" y="3667225"/>
              <a:ext cx="2002175" cy="14225"/>
            </a:xfrm>
            <a:custGeom>
              <a:avLst/>
              <a:gdLst/>
              <a:ahLst/>
              <a:cxnLst/>
              <a:rect l="l" t="t" r="r" b="b"/>
              <a:pathLst>
                <a:path w="80087" h="569" extrusionOk="0">
                  <a:moveTo>
                    <a:pt x="0" y="1"/>
                  </a:moveTo>
                  <a:lnTo>
                    <a:pt x="0" y="568"/>
                  </a:lnTo>
                  <a:lnTo>
                    <a:pt x="80086" y="568"/>
                  </a:lnTo>
                  <a:lnTo>
                    <a:pt x="800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1"/>
            <p:cNvSpPr/>
            <p:nvPr/>
          </p:nvSpPr>
          <p:spPr>
            <a:xfrm>
              <a:off x="4962225" y="1679475"/>
              <a:ext cx="14225" cy="2001975"/>
            </a:xfrm>
            <a:custGeom>
              <a:avLst/>
              <a:gdLst/>
              <a:ahLst/>
              <a:cxnLst/>
              <a:rect l="l" t="t" r="r" b="b"/>
              <a:pathLst>
                <a:path w="569" h="80079" extrusionOk="0">
                  <a:moveTo>
                    <a:pt x="568" y="1"/>
                  </a:moveTo>
                  <a:lnTo>
                    <a:pt x="1" y="568"/>
                  </a:lnTo>
                  <a:lnTo>
                    <a:pt x="1" y="80078"/>
                  </a:lnTo>
                  <a:lnTo>
                    <a:pt x="568" y="80078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1"/>
            <p:cNvSpPr/>
            <p:nvPr/>
          </p:nvSpPr>
          <p:spPr>
            <a:xfrm>
              <a:off x="2975150" y="1679475"/>
              <a:ext cx="14200" cy="2001975"/>
            </a:xfrm>
            <a:custGeom>
              <a:avLst/>
              <a:gdLst/>
              <a:ahLst/>
              <a:cxnLst/>
              <a:rect l="l" t="t" r="r" b="b"/>
              <a:pathLst>
                <a:path w="568" h="80079" extrusionOk="0">
                  <a:moveTo>
                    <a:pt x="0" y="1"/>
                  </a:moveTo>
                  <a:lnTo>
                    <a:pt x="0" y="80078"/>
                  </a:lnTo>
                  <a:lnTo>
                    <a:pt x="568" y="80078"/>
                  </a:lnTo>
                  <a:lnTo>
                    <a:pt x="568" y="5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1"/>
            <p:cNvSpPr/>
            <p:nvPr/>
          </p:nvSpPr>
          <p:spPr>
            <a:xfrm>
              <a:off x="2974275" y="1679475"/>
              <a:ext cx="2002175" cy="2001975"/>
            </a:xfrm>
            <a:custGeom>
              <a:avLst/>
              <a:gdLst/>
              <a:ahLst/>
              <a:cxnLst/>
              <a:rect l="l" t="t" r="r" b="b"/>
              <a:pathLst>
                <a:path w="80087" h="80079" fill="none" extrusionOk="0">
                  <a:moveTo>
                    <a:pt x="0" y="1"/>
                  </a:moveTo>
                  <a:lnTo>
                    <a:pt x="80086" y="1"/>
                  </a:lnTo>
                  <a:lnTo>
                    <a:pt x="80086" y="80078"/>
                  </a:lnTo>
                  <a:lnTo>
                    <a:pt x="0" y="80078"/>
                  </a:lnTo>
                  <a:close/>
                </a:path>
              </a:pathLst>
            </a:custGeom>
            <a:noFill/>
            <a:ln w="3050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1"/>
            <p:cNvSpPr/>
            <p:nvPr/>
          </p:nvSpPr>
          <p:spPr>
            <a:xfrm>
              <a:off x="2989325" y="1693675"/>
              <a:ext cx="1972925" cy="194300"/>
            </a:xfrm>
            <a:custGeom>
              <a:avLst/>
              <a:gdLst/>
              <a:ahLst/>
              <a:cxnLst/>
              <a:rect l="l" t="t" r="r" b="b"/>
              <a:pathLst>
                <a:path w="78917" h="7772" extrusionOk="0">
                  <a:moveTo>
                    <a:pt x="1" y="0"/>
                  </a:moveTo>
                  <a:lnTo>
                    <a:pt x="78917" y="0"/>
                  </a:lnTo>
                  <a:lnTo>
                    <a:pt x="78917" y="7772"/>
                  </a:lnTo>
                  <a:lnTo>
                    <a:pt x="1" y="777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1"/>
            <p:cNvSpPr/>
            <p:nvPr/>
          </p:nvSpPr>
          <p:spPr>
            <a:xfrm>
              <a:off x="2989325" y="1898200"/>
              <a:ext cx="1972925" cy="10525"/>
            </a:xfrm>
            <a:custGeom>
              <a:avLst/>
              <a:gdLst/>
              <a:ahLst/>
              <a:cxnLst/>
              <a:rect l="l" t="t" r="r" b="b"/>
              <a:pathLst>
                <a:path w="78917" h="421" extrusionOk="0">
                  <a:moveTo>
                    <a:pt x="1" y="1"/>
                  </a:moveTo>
                  <a:lnTo>
                    <a:pt x="1" y="420"/>
                  </a:lnTo>
                  <a:lnTo>
                    <a:pt x="78917" y="420"/>
                  </a:lnTo>
                  <a:lnTo>
                    <a:pt x="789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1"/>
            <p:cNvSpPr/>
            <p:nvPr/>
          </p:nvSpPr>
          <p:spPr>
            <a:xfrm>
              <a:off x="2989325" y="1887725"/>
              <a:ext cx="1972925" cy="10500"/>
            </a:xfrm>
            <a:custGeom>
              <a:avLst/>
              <a:gdLst/>
              <a:ahLst/>
              <a:cxnLst/>
              <a:rect l="l" t="t" r="r" b="b"/>
              <a:pathLst>
                <a:path w="78917" h="420" extrusionOk="0">
                  <a:moveTo>
                    <a:pt x="1" y="1"/>
                  </a:moveTo>
                  <a:lnTo>
                    <a:pt x="1" y="420"/>
                  </a:lnTo>
                  <a:lnTo>
                    <a:pt x="78917" y="420"/>
                  </a:lnTo>
                  <a:lnTo>
                    <a:pt x="78917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1"/>
            <p:cNvSpPr/>
            <p:nvPr/>
          </p:nvSpPr>
          <p:spPr>
            <a:xfrm>
              <a:off x="3038554" y="2061529"/>
              <a:ext cx="1896464" cy="1452896"/>
            </a:xfrm>
            <a:custGeom>
              <a:avLst/>
              <a:gdLst/>
              <a:ahLst/>
              <a:cxnLst/>
              <a:rect l="l" t="t" r="r" b="b"/>
              <a:pathLst>
                <a:path w="71356" h="59411" extrusionOk="0">
                  <a:moveTo>
                    <a:pt x="71355" y="0"/>
                  </a:moveTo>
                  <a:lnTo>
                    <a:pt x="70657" y="481"/>
                  </a:lnTo>
                  <a:lnTo>
                    <a:pt x="70657" y="58921"/>
                  </a:lnTo>
                  <a:lnTo>
                    <a:pt x="717" y="58921"/>
                  </a:lnTo>
                  <a:lnTo>
                    <a:pt x="1" y="59410"/>
                  </a:lnTo>
                  <a:lnTo>
                    <a:pt x="71355" y="59410"/>
                  </a:lnTo>
                  <a:lnTo>
                    <a:pt x="71355" y="0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1"/>
            <p:cNvSpPr/>
            <p:nvPr/>
          </p:nvSpPr>
          <p:spPr>
            <a:xfrm>
              <a:off x="3038554" y="2069280"/>
              <a:ext cx="1898783" cy="1442351"/>
            </a:xfrm>
            <a:custGeom>
              <a:avLst/>
              <a:gdLst/>
              <a:ahLst/>
              <a:cxnLst/>
              <a:rect l="l" t="t" r="r" b="b"/>
              <a:pathLst>
                <a:path w="71356" h="59411" extrusionOk="0">
                  <a:moveTo>
                    <a:pt x="1" y="0"/>
                  </a:moveTo>
                  <a:lnTo>
                    <a:pt x="1" y="59410"/>
                  </a:lnTo>
                  <a:lnTo>
                    <a:pt x="717" y="58930"/>
                  </a:lnTo>
                  <a:lnTo>
                    <a:pt x="717" y="498"/>
                  </a:lnTo>
                  <a:lnTo>
                    <a:pt x="70657" y="498"/>
                  </a:lnTo>
                  <a:lnTo>
                    <a:pt x="713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4" name="Google Shape;1184;p51"/>
          <p:cNvGrpSpPr/>
          <p:nvPr/>
        </p:nvGrpSpPr>
        <p:grpSpPr>
          <a:xfrm>
            <a:off x="516708" y="3971609"/>
            <a:ext cx="2779935" cy="853386"/>
            <a:chOff x="5964258" y="4047809"/>
            <a:chExt cx="2779935" cy="853386"/>
          </a:xfrm>
        </p:grpSpPr>
        <p:grpSp>
          <p:nvGrpSpPr>
            <p:cNvPr id="1185" name="Google Shape;1185;p51"/>
            <p:cNvGrpSpPr/>
            <p:nvPr/>
          </p:nvGrpSpPr>
          <p:grpSpPr>
            <a:xfrm>
              <a:off x="5964258" y="4047809"/>
              <a:ext cx="2779935" cy="853386"/>
              <a:chOff x="5380425" y="2936225"/>
              <a:chExt cx="1648150" cy="505950"/>
            </a:xfrm>
          </p:grpSpPr>
          <p:sp>
            <p:nvSpPr>
              <p:cNvPr id="1186" name="Google Shape;1186;p51"/>
              <p:cNvSpPr/>
              <p:nvPr/>
            </p:nvSpPr>
            <p:spPr>
              <a:xfrm>
                <a:off x="5380425" y="2936225"/>
                <a:ext cx="1648150" cy="505950"/>
              </a:xfrm>
              <a:custGeom>
                <a:avLst/>
                <a:gdLst/>
                <a:ahLst/>
                <a:cxnLst/>
                <a:rect l="l" t="t" r="r" b="b"/>
                <a:pathLst>
                  <a:path w="65926" h="20238" extrusionOk="0">
                    <a:moveTo>
                      <a:pt x="0" y="0"/>
                    </a:moveTo>
                    <a:lnTo>
                      <a:pt x="0" y="20238"/>
                    </a:lnTo>
                    <a:lnTo>
                      <a:pt x="65925" y="20238"/>
                    </a:lnTo>
                    <a:lnTo>
                      <a:pt x="65925" y="0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ffectLst>
                <a:outerShdw dist="38100" dir="3000000" algn="bl" rotWithShape="0">
                  <a:srgbClr val="000000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51"/>
              <p:cNvSpPr/>
              <p:nvPr/>
            </p:nvSpPr>
            <p:spPr>
              <a:xfrm>
                <a:off x="5380425" y="2936225"/>
                <a:ext cx="1648150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65926" h="335" extrusionOk="0">
                    <a:moveTo>
                      <a:pt x="0" y="0"/>
                    </a:moveTo>
                    <a:lnTo>
                      <a:pt x="0" y="335"/>
                    </a:lnTo>
                    <a:lnTo>
                      <a:pt x="65925" y="335"/>
                    </a:lnTo>
                    <a:lnTo>
                      <a:pt x="65925" y="0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51"/>
              <p:cNvSpPr/>
              <p:nvPr/>
            </p:nvSpPr>
            <p:spPr>
              <a:xfrm>
                <a:off x="5380425" y="3433100"/>
                <a:ext cx="1648150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65926" h="363" extrusionOk="0">
                    <a:moveTo>
                      <a:pt x="0" y="0"/>
                    </a:moveTo>
                    <a:lnTo>
                      <a:pt x="0" y="363"/>
                    </a:lnTo>
                    <a:lnTo>
                      <a:pt x="65925" y="363"/>
                    </a:lnTo>
                    <a:lnTo>
                      <a:pt x="65925" y="0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51"/>
              <p:cNvSpPr/>
              <p:nvPr/>
            </p:nvSpPr>
            <p:spPr>
              <a:xfrm>
                <a:off x="7020875" y="2936225"/>
                <a:ext cx="7700" cy="50595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0238" extrusionOk="0">
                    <a:moveTo>
                      <a:pt x="307" y="0"/>
                    </a:moveTo>
                    <a:lnTo>
                      <a:pt x="1" y="335"/>
                    </a:lnTo>
                    <a:lnTo>
                      <a:pt x="1" y="20238"/>
                    </a:lnTo>
                    <a:lnTo>
                      <a:pt x="307" y="20238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51"/>
              <p:cNvSpPr/>
              <p:nvPr/>
            </p:nvSpPr>
            <p:spPr>
              <a:xfrm>
                <a:off x="5380425" y="2936225"/>
                <a:ext cx="8375" cy="5052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0210" extrusionOk="0">
                    <a:moveTo>
                      <a:pt x="0" y="0"/>
                    </a:moveTo>
                    <a:lnTo>
                      <a:pt x="0" y="20210"/>
                    </a:lnTo>
                    <a:lnTo>
                      <a:pt x="335" y="19875"/>
                    </a:lnTo>
                    <a:lnTo>
                      <a:pt x="335" y="3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51"/>
              <p:cNvSpPr/>
              <p:nvPr/>
            </p:nvSpPr>
            <p:spPr>
              <a:xfrm>
                <a:off x="5388775" y="2944575"/>
                <a:ext cx="1632125" cy="86450"/>
              </a:xfrm>
              <a:custGeom>
                <a:avLst/>
                <a:gdLst/>
                <a:ahLst/>
                <a:cxnLst/>
                <a:rect l="l" t="t" r="r" b="b"/>
                <a:pathLst>
                  <a:path w="65285" h="3458" extrusionOk="0">
                    <a:moveTo>
                      <a:pt x="1" y="1"/>
                    </a:moveTo>
                    <a:lnTo>
                      <a:pt x="65285" y="1"/>
                    </a:lnTo>
                    <a:lnTo>
                      <a:pt x="65285" y="3457"/>
                    </a:lnTo>
                    <a:lnTo>
                      <a:pt x="1" y="345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51"/>
              <p:cNvSpPr/>
              <p:nvPr/>
            </p:nvSpPr>
            <p:spPr>
              <a:xfrm>
                <a:off x="5388775" y="3035175"/>
                <a:ext cx="163072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65229" h="168" extrusionOk="0">
                    <a:moveTo>
                      <a:pt x="1" y="1"/>
                    </a:moveTo>
                    <a:lnTo>
                      <a:pt x="1" y="168"/>
                    </a:lnTo>
                    <a:lnTo>
                      <a:pt x="65229" y="168"/>
                    </a:lnTo>
                    <a:lnTo>
                      <a:pt x="65229" y="1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51"/>
              <p:cNvSpPr/>
              <p:nvPr/>
            </p:nvSpPr>
            <p:spPr>
              <a:xfrm>
                <a:off x="5388775" y="3031000"/>
                <a:ext cx="163072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65229" h="168" extrusionOk="0">
                    <a:moveTo>
                      <a:pt x="1" y="0"/>
                    </a:moveTo>
                    <a:lnTo>
                      <a:pt x="1" y="168"/>
                    </a:lnTo>
                    <a:lnTo>
                      <a:pt x="65229" y="168"/>
                    </a:lnTo>
                    <a:lnTo>
                      <a:pt x="6522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51"/>
              <p:cNvSpPr/>
              <p:nvPr/>
            </p:nvSpPr>
            <p:spPr>
              <a:xfrm>
                <a:off x="6935850" y="2962000"/>
                <a:ext cx="50900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036" extrusionOk="0">
                    <a:moveTo>
                      <a:pt x="196" y="1"/>
                    </a:moveTo>
                    <a:cubicBezTo>
                      <a:pt x="84" y="1"/>
                      <a:pt x="1" y="84"/>
                      <a:pt x="1" y="168"/>
                    </a:cubicBezTo>
                    <a:lnTo>
                      <a:pt x="1" y="1896"/>
                    </a:lnTo>
                    <a:cubicBezTo>
                      <a:pt x="1" y="1952"/>
                      <a:pt x="57" y="1980"/>
                      <a:pt x="84" y="2036"/>
                    </a:cubicBezTo>
                    <a:lnTo>
                      <a:pt x="2036" y="84"/>
                    </a:lnTo>
                    <a:cubicBezTo>
                      <a:pt x="2008" y="29"/>
                      <a:pt x="1952" y="1"/>
                      <a:pt x="1896" y="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51"/>
              <p:cNvSpPr/>
              <p:nvPr/>
            </p:nvSpPr>
            <p:spPr>
              <a:xfrm>
                <a:off x="6937950" y="2962700"/>
                <a:ext cx="50200" cy="50900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36" extrusionOk="0">
                    <a:moveTo>
                      <a:pt x="1952" y="1"/>
                    </a:moveTo>
                    <a:lnTo>
                      <a:pt x="0" y="1952"/>
                    </a:lnTo>
                    <a:cubicBezTo>
                      <a:pt x="28" y="2008"/>
                      <a:pt x="56" y="2036"/>
                      <a:pt x="140" y="2036"/>
                    </a:cubicBezTo>
                    <a:lnTo>
                      <a:pt x="1840" y="2036"/>
                    </a:lnTo>
                    <a:cubicBezTo>
                      <a:pt x="1952" y="2036"/>
                      <a:pt x="2007" y="1952"/>
                      <a:pt x="2007" y="1868"/>
                    </a:cubicBezTo>
                    <a:lnTo>
                      <a:pt x="2007" y="140"/>
                    </a:lnTo>
                    <a:cubicBezTo>
                      <a:pt x="2007" y="84"/>
                      <a:pt x="1980" y="56"/>
                      <a:pt x="1952" y="1"/>
                    </a:cubicBez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51"/>
              <p:cNvSpPr/>
              <p:nvPr/>
            </p:nvSpPr>
            <p:spPr>
              <a:xfrm>
                <a:off x="6937250" y="2962000"/>
                <a:ext cx="50900" cy="51600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064" fill="none" extrusionOk="0">
                    <a:moveTo>
                      <a:pt x="1868" y="2064"/>
                    </a:moveTo>
                    <a:lnTo>
                      <a:pt x="168" y="2064"/>
                    </a:lnTo>
                    <a:cubicBezTo>
                      <a:pt x="56" y="2064"/>
                      <a:pt x="1" y="1980"/>
                      <a:pt x="1" y="1896"/>
                    </a:cubicBezTo>
                    <a:lnTo>
                      <a:pt x="1" y="168"/>
                    </a:lnTo>
                    <a:cubicBezTo>
                      <a:pt x="1" y="57"/>
                      <a:pt x="56" y="1"/>
                      <a:pt x="168" y="1"/>
                    </a:cubicBezTo>
                    <a:lnTo>
                      <a:pt x="1868" y="1"/>
                    </a:lnTo>
                    <a:cubicBezTo>
                      <a:pt x="1980" y="1"/>
                      <a:pt x="2035" y="57"/>
                      <a:pt x="2035" y="168"/>
                    </a:cubicBezTo>
                    <a:lnTo>
                      <a:pt x="2035" y="1896"/>
                    </a:lnTo>
                    <a:cubicBezTo>
                      <a:pt x="2035" y="1952"/>
                      <a:pt x="1980" y="2064"/>
                      <a:pt x="1868" y="2064"/>
                    </a:cubicBezTo>
                    <a:close/>
                  </a:path>
                </a:pathLst>
              </a:custGeom>
              <a:noFill/>
              <a:ln w="1400" cap="flat" cmpd="sng">
                <a:solidFill>
                  <a:srgbClr val="000000"/>
                </a:solidFill>
                <a:prstDash val="solid"/>
                <a:miter lim="2787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51"/>
              <p:cNvSpPr/>
              <p:nvPr/>
            </p:nvSpPr>
            <p:spPr>
              <a:xfrm>
                <a:off x="6942825" y="2968975"/>
                <a:ext cx="40450" cy="39050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1562" extrusionOk="0">
                    <a:moveTo>
                      <a:pt x="140" y="1"/>
                    </a:moveTo>
                    <a:cubicBezTo>
                      <a:pt x="84" y="1"/>
                      <a:pt x="1" y="84"/>
                      <a:pt x="1" y="140"/>
                    </a:cubicBezTo>
                    <a:lnTo>
                      <a:pt x="1" y="1422"/>
                    </a:lnTo>
                    <a:cubicBezTo>
                      <a:pt x="1" y="1506"/>
                      <a:pt x="84" y="1562"/>
                      <a:pt x="140" y="1562"/>
                    </a:cubicBezTo>
                    <a:lnTo>
                      <a:pt x="1450" y="1562"/>
                    </a:lnTo>
                    <a:cubicBezTo>
                      <a:pt x="1534" y="1562"/>
                      <a:pt x="1617" y="1506"/>
                      <a:pt x="1589" y="1422"/>
                    </a:cubicBezTo>
                    <a:lnTo>
                      <a:pt x="1589" y="140"/>
                    </a:lnTo>
                    <a:cubicBezTo>
                      <a:pt x="1589" y="84"/>
                      <a:pt x="1506" y="1"/>
                      <a:pt x="1450" y="1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51"/>
              <p:cNvSpPr/>
              <p:nvPr/>
            </p:nvSpPr>
            <p:spPr>
              <a:xfrm>
                <a:off x="6953275" y="2978025"/>
                <a:ext cx="19550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782" h="782" extrusionOk="0">
                    <a:moveTo>
                      <a:pt x="56" y="1"/>
                    </a:moveTo>
                    <a:lnTo>
                      <a:pt x="335" y="363"/>
                    </a:lnTo>
                    <a:lnTo>
                      <a:pt x="1" y="781"/>
                    </a:lnTo>
                    <a:lnTo>
                      <a:pt x="140" y="781"/>
                    </a:lnTo>
                    <a:lnTo>
                      <a:pt x="363" y="503"/>
                    </a:lnTo>
                    <a:cubicBezTo>
                      <a:pt x="363" y="475"/>
                      <a:pt x="363" y="475"/>
                      <a:pt x="391" y="447"/>
                    </a:cubicBezTo>
                    <a:cubicBezTo>
                      <a:pt x="391" y="475"/>
                      <a:pt x="419" y="503"/>
                      <a:pt x="419" y="503"/>
                    </a:cubicBezTo>
                    <a:lnTo>
                      <a:pt x="642" y="781"/>
                    </a:lnTo>
                    <a:lnTo>
                      <a:pt x="781" y="781"/>
                    </a:lnTo>
                    <a:lnTo>
                      <a:pt x="475" y="363"/>
                    </a:lnTo>
                    <a:lnTo>
                      <a:pt x="753" y="1"/>
                    </a:lnTo>
                    <a:lnTo>
                      <a:pt x="642" y="1"/>
                    </a:lnTo>
                    <a:lnTo>
                      <a:pt x="475" y="196"/>
                    </a:lnTo>
                    <a:cubicBezTo>
                      <a:pt x="419" y="224"/>
                      <a:pt x="419" y="280"/>
                      <a:pt x="391" y="308"/>
                    </a:cubicBezTo>
                    <a:cubicBezTo>
                      <a:pt x="363" y="280"/>
                      <a:pt x="363" y="224"/>
                      <a:pt x="335" y="196"/>
                    </a:cubicBezTo>
                    <a:lnTo>
                      <a:pt x="1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51"/>
              <p:cNvSpPr/>
              <p:nvPr/>
            </p:nvSpPr>
            <p:spPr>
              <a:xfrm>
                <a:off x="5482150" y="3178725"/>
                <a:ext cx="1459300" cy="140100"/>
              </a:xfrm>
              <a:custGeom>
                <a:avLst/>
                <a:gdLst/>
                <a:ahLst/>
                <a:cxnLst/>
                <a:rect l="l" t="t" r="r" b="b"/>
                <a:pathLst>
                  <a:path w="58372" h="5604" extrusionOk="0">
                    <a:moveTo>
                      <a:pt x="1" y="1"/>
                    </a:moveTo>
                    <a:lnTo>
                      <a:pt x="1" y="5604"/>
                    </a:lnTo>
                    <a:lnTo>
                      <a:pt x="58372" y="5604"/>
                    </a:lnTo>
                    <a:lnTo>
                      <a:pt x="58372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51"/>
              <p:cNvSpPr/>
              <p:nvPr/>
            </p:nvSpPr>
            <p:spPr>
              <a:xfrm>
                <a:off x="5503075" y="3195475"/>
                <a:ext cx="1417475" cy="107325"/>
              </a:xfrm>
              <a:custGeom>
                <a:avLst/>
                <a:gdLst/>
                <a:ahLst/>
                <a:cxnLst/>
                <a:rect l="l" t="t" r="r" b="b"/>
                <a:pathLst>
                  <a:path w="56699" h="4293" extrusionOk="0">
                    <a:moveTo>
                      <a:pt x="0" y="0"/>
                    </a:moveTo>
                    <a:lnTo>
                      <a:pt x="0" y="4293"/>
                    </a:lnTo>
                    <a:lnTo>
                      <a:pt x="56699" y="4293"/>
                    </a:lnTo>
                    <a:lnTo>
                      <a:pt x="56699" y="0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51"/>
              <p:cNvSpPr/>
              <p:nvPr/>
            </p:nvSpPr>
            <p:spPr>
              <a:xfrm>
                <a:off x="5482150" y="3178725"/>
                <a:ext cx="1459300" cy="140800"/>
              </a:xfrm>
              <a:custGeom>
                <a:avLst/>
                <a:gdLst/>
                <a:ahLst/>
                <a:cxnLst/>
                <a:rect l="l" t="t" r="r" b="b"/>
                <a:pathLst>
                  <a:path w="58372" h="5632" extrusionOk="0">
                    <a:moveTo>
                      <a:pt x="58372" y="1"/>
                    </a:moveTo>
                    <a:lnTo>
                      <a:pt x="57536" y="670"/>
                    </a:lnTo>
                    <a:lnTo>
                      <a:pt x="57536" y="4963"/>
                    </a:lnTo>
                    <a:lnTo>
                      <a:pt x="837" y="4963"/>
                    </a:lnTo>
                    <a:lnTo>
                      <a:pt x="1" y="5632"/>
                    </a:lnTo>
                    <a:lnTo>
                      <a:pt x="58372" y="5632"/>
                    </a:lnTo>
                    <a:lnTo>
                      <a:pt x="58372" y="1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51"/>
              <p:cNvSpPr/>
              <p:nvPr/>
            </p:nvSpPr>
            <p:spPr>
              <a:xfrm>
                <a:off x="5482150" y="3178725"/>
                <a:ext cx="1459300" cy="140800"/>
              </a:xfrm>
              <a:custGeom>
                <a:avLst/>
                <a:gdLst/>
                <a:ahLst/>
                <a:cxnLst/>
                <a:rect l="l" t="t" r="r" b="b"/>
                <a:pathLst>
                  <a:path w="58372" h="5632" extrusionOk="0">
                    <a:moveTo>
                      <a:pt x="58372" y="1"/>
                    </a:moveTo>
                    <a:lnTo>
                      <a:pt x="57536" y="670"/>
                    </a:lnTo>
                    <a:lnTo>
                      <a:pt x="57536" y="4963"/>
                    </a:lnTo>
                    <a:lnTo>
                      <a:pt x="837" y="4963"/>
                    </a:lnTo>
                    <a:lnTo>
                      <a:pt x="1" y="5632"/>
                    </a:lnTo>
                    <a:lnTo>
                      <a:pt x="58372" y="5632"/>
                    </a:lnTo>
                    <a:lnTo>
                      <a:pt x="58372" y="1"/>
                    </a:lnTo>
                    <a:close/>
                  </a:path>
                </a:pathLst>
              </a:custGeom>
              <a:solidFill>
                <a:srgbClr val="9C9C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51"/>
              <p:cNvSpPr/>
              <p:nvPr/>
            </p:nvSpPr>
            <p:spPr>
              <a:xfrm>
                <a:off x="5523275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51"/>
              <p:cNvSpPr/>
              <p:nvPr/>
            </p:nvSpPr>
            <p:spPr>
              <a:xfrm>
                <a:off x="5567175" y="3208700"/>
                <a:ext cx="258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3263" extrusionOk="0">
                    <a:moveTo>
                      <a:pt x="1" y="1"/>
                    </a:moveTo>
                    <a:lnTo>
                      <a:pt x="1032" y="1"/>
                    </a:lnTo>
                    <a:lnTo>
                      <a:pt x="1032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51"/>
              <p:cNvSpPr/>
              <p:nvPr/>
            </p:nvSpPr>
            <p:spPr>
              <a:xfrm>
                <a:off x="5611075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51"/>
              <p:cNvSpPr/>
              <p:nvPr/>
            </p:nvSpPr>
            <p:spPr>
              <a:xfrm>
                <a:off x="5654300" y="3208700"/>
                <a:ext cx="258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3263" extrusionOk="0">
                    <a:moveTo>
                      <a:pt x="0" y="1"/>
                    </a:moveTo>
                    <a:lnTo>
                      <a:pt x="1031" y="1"/>
                    </a:lnTo>
                    <a:lnTo>
                      <a:pt x="1031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51"/>
              <p:cNvSpPr/>
              <p:nvPr/>
            </p:nvSpPr>
            <p:spPr>
              <a:xfrm>
                <a:off x="5698900" y="3208700"/>
                <a:ext cx="258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3263" extrusionOk="0">
                    <a:moveTo>
                      <a:pt x="0" y="1"/>
                    </a:moveTo>
                    <a:lnTo>
                      <a:pt x="1031" y="1"/>
                    </a:lnTo>
                    <a:lnTo>
                      <a:pt x="1031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51"/>
              <p:cNvSpPr/>
              <p:nvPr/>
            </p:nvSpPr>
            <p:spPr>
              <a:xfrm>
                <a:off x="5742800" y="3208700"/>
                <a:ext cx="251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263" extrusionOk="0">
                    <a:moveTo>
                      <a:pt x="0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51"/>
              <p:cNvSpPr/>
              <p:nvPr/>
            </p:nvSpPr>
            <p:spPr>
              <a:xfrm>
                <a:off x="5787400" y="3208700"/>
                <a:ext cx="251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263" extrusionOk="0">
                    <a:moveTo>
                      <a:pt x="0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51"/>
              <p:cNvSpPr/>
              <p:nvPr/>
            </p:nvSpPr>
            <p:spPr>
              <a:xfrm>
                <a:off x="5830600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51"/>
              <p:cNvSpPr/>
              <p:nvPr/>
            </p:nvSpPr>
            <p:spPr>
              <a:xfrm>
                <a:off x="5875200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51"/>
              <p:cNvSpPr/>
              <p:nvPr/>
            </p:nvSpPr>
            <p:spPr>
              <a:xfrm>
                <a:off x="5918400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51"/>
              <p:cNvSpPr/>
              <p:nvPr/>
            </p:nvSpPr>
            <p:spPr>
              <a:xfrm>
                <a:off x="5962300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51"/>
              <p:cNvSpPr/>
              <p:nvPr/>
            </p:nvSpPr>
            <p:spPr>
              <a:xfrm>
                <a:off x="6006900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51"/>
              <p:cNvSpPr/>
              <p:nvPr/>
            </p:nvSpPr>
            <p:spPr>
              <a:xfrm>
                <a:off x="6050125" y="3208700"/>
                <a:ext cx="251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263" extrusionOk="0">
                    <a:moveTo>
                      <a:pt x="0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51"/>
              <p:cNvSpPr/>
              <p:nvPr/>
            </p:nvSpPr>
            <p:spPr>
              <a:xfrm>
                <a:off x="6094725" y="3208700"/>
                <a:ext cx="251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263" extrusionOk="0">
                    <a:moveTo>
                      <a:pt x="0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51"/>
              <p:cNvSpPr/>
              <p:nvPr/>
            </p:nvSpPr>
            <p:spPr>
              <a:xfrm>
                <a:off x="6137925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51"/>
              <p:cNvSpPr/>
              <p:nvPr/>
            </p:nvSpPr>
            <p:spPr>
              <a:xfrm>
                <a:off x="6182525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51"/>
              <p:cNvSpPr/>
              <p:nvPr/>
            </p:nvSpPr>
            <p:spPr>
              <a:xfrm>
                <a:off x="5482150" y="3174550"/>
                <a:ext cx="1459300" cy="144275"/>
              </a:xfrm>
              <a:custGeom>
                <a:avLst/>
                <a:gdLst/>
                <a:ahLst/>
                <a:cxnLst/>
                <a:rect l="l" t="t" r="r" b="b"/>
                <a:pathLst>
                  <a:path w="58372" h="5771" fill="none" extrusionOk="0">
                    <a:moveTo>
                      <a:pt x="1" y="1"/>
                    </a:moveTo>
                    <a:lnTo>
                      <a:pt x="58372" y="1"/>
                    </a:lnTo>
                    <a:lnTo>
                      <a:pt x="58372" y="5771"/>
                    </a:lnTo>
                    <a:lnTo>
                      <a:pt x="1" y="5771"/>
                    </a:lnTo>
                    <a:close/>
                  </a:path>
                </a:pathLst>
              </a:custGeom>
              <a:noFill/>
              <a:ln w="2800" cap="flat" cmpd="sng">
                <a:solidFill>
                  <a:schemeClr val="dk1"/>
                </a:solidFill>
                <a:prstDash val="solid"/>
                <a:miter lim="2787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51"/>
              <p:cNvSpPr/>
              <p:nvPr/>
            </p:nvSpPr>
            <p:spPr>
              <a:xfrm>
                <a:off x="5380425" y="2936225"/>
                <a:ext cx="1648150" cy="505950"/>
              </a:xfrm>
              <a:custGeom>
                <a:avLst/>
                <a:gdLst/>
                <a:ahLst/>
                <a:cxnLst/>
                <a:rect l="l" t="t" r="r" b="b"/>
                <a:pathLst>
                  <a:path w="65926" h="20238" fill="none" extrusionOk="0">
                    <a:moveTo>
                      <a:pt x="0" y="0"/>
                    </a:moveTo>
                    <a:lnTo>
                      <a:pt x="65925" y="0"/>
                    </a:lnTo>
                    <a:lnTo>
                      <a:pt x="65925" y="20238"/>
                    </a:lnTo>
                    <a:lnTo>
                      <a:pt x="0" y="20238"/>
                    </a:lnTo>
                    <a:close/>
                  </a:path>
                </a:pathLst>
              </a:custGeom>
              <a:solidFill>
                <a:schemeClr val="lt1"/>
              </a:solidFill>
              <a:ln w="2100" cap="flat" cmpd="sng">
                <a:solidFill>
                  <a:srgbClr val="000000"/>
                </a:solidFill>
                <a:prstDash val="solid"/>
                <a:miter lim="2787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1" name="Google Shape;1221;p51"/>
            <p:cNvGrpSpPr/>
            <p:nvPr/>
          </p:nvGrpSpPr>
          <p:grpSpPr>
            <a:xfrm>
              <a:off x="7394142" y="4507393"/>
              <a:ext cx="190471" cy="137593"/>
              <a:chOff x="6094725" y="3208700"/>
              <a:chExt cx="112925" cy="81575"/>
            </a:xfrm>
          </p:grpSpPr>
          <p:sp>
            <p:nvSpPr>
              <p:cNvPr id="1222" name="Google Shape;1222;p51"/>
              <p:cNvSpPr/>
              <p:nvPr/>
            </p:nvSpPr>
            <p:spPr>
              <a:xfrm>
                <a:off x="6094725" y="3208700"/>
                <a:ext cx="2510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3263" extrusionOk="0">
                    <a:moveTo>
                      <a:pt x="0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0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51"/>
              <p:cNvSpPr/>
              <p:nvPr/>
            </p:nvSpPr>
            <p:spPr>
              <a:xfrm>
                <a:off x="6137925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51"/>
              <p:cNvSpPr/>
              <p:nvPr/>
            </p:nvSpPr>
            <p:spPr>
              <a:xfrm>
                <a:off x="6182525" y="3208700"/>
                <a:ext cx="2512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3263" extrusionOk="0">
                    <a:moveTo>
                      <a:pt x="1" y="1"/>
                    </a:moveTo>
                    <a:lnTo>
                      <a:pt x="1004" y="1"/>
                    </a:lnTo>
                    <a:lnTo>
                      <a:pt x="1004" y="3262"/>
                    </a:lnTo>
                    <a:lnTo>
                      <a:pt x="1" y="326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25" name="Google Shape;1225;p51"/>
          <p:cNvGrpSpPr/>
          <p:nvPr/>
        </p:nvGrpSpPr>
        <p:grpSpPr>
          <a:xfrm>
            <a:off x="6989225" y="667740"/>
            <a:ext cx="882879" cy="243714"/>
            <a:chOff x="7301150" y="922090"/>
            <a:chExt cx="882879" cy="243714"/>
          </a:xfrm>
        </p:grpSpPr>
        <p:sp>
          <p:nvSpPr>
            <p:cNvPr id="1226" name="Google Shape;1226;p51"/>
            <p:cNvSpPr/>
            <p:nvPr/>
          </p:nvSpPr>
          <p:spPr>
            <a:xfrm>
              <a:off x="7937186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0" y="184"/>
                    <a:pt x="0" y="402"/>
                  </a:cubicBezTo>
                  <a:lnTo>
                    <a:pt x="0" y="4340"/>
                  </a:lnTo>
                  <a:cubicBezTo>
                    <a:pt x="0" y="4462"/>
                    <a:pt x="61" y="4576"/>
                    <a:pt x="149" y="4637"/>
                  </a:cubicBezTo>
                  <a:lnTo>
                    <a:pt x="4645" y="140"/>
                  </a:lnTo>
                  <a:cubicBezTo>
                    <a:pt x="4567" y="53"/>
                    <a:pt x="4462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1"/>
            <p:cNvSpPr/>
            <p:nvPr/>
          </p:nvSpPr>
          <p:spPr>
            <a:xfrm>
              <a:off x="7945240" y="927476"/>
              <a:ext cx="238790" cy="237867"/>
            </a:xfrm>
            <a:custGeom>
              <a:avLst/>
              <a:gdLst/>
              <a:ahLst/>
              <a:cxnLst/>
              <a:rect l="l" t="t" r="r" b="b"/>
              <a:pathLst>
                <a:path w="4655" h="4637" extrusionOk="0">
                  <a:moveTo>
                    <a:pt x="4497" y="0"/>
                  </a:moveTo>
                  <a:lnTo>
                    <a:pt x="0" y="4497"/>
                  </a:lnTo>
                  <a:cubicBezTo>
                    <a:pt x="79" y="4584"/>
                    <a:pt x="192" y="4637"/>
                    <a:pt x="306" y="4637"/>
                  </a:cubicBezTo>
                  <a:lnTo>
                    <a:pt x="4253" y="4637"/>
                  </a:lnTo>
                  <a:cubicBezTo>
                    <a:pt x="4471" y="4637"/>
                    <a:pt x="4654" y="4453"/>
                    <a:pt x="4654" y="4235"/>
                  </a:cubicBezTo>
                  <a:lnTo>
                    <a:pt x="4654" y="288"/>
                  </a:lnTo>
                  <a:cubicBezTo>
                    <a:pt x="4654" y="184"/>
                    <a:pt x="4584" y="79"/>
                    <a:pt x="4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1"/>
            <p:cNvSpPr/>
            <p:nvPr/>
          </p:nvSpPr>
          <p:spPr>
            <a:xfrm>
              <a:off x="7940315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2" y="4750"/>
                  </a:lnTo>
                  <a:cubicBezTo>
                    <a:pt x="184" y="4750"/>
                    <a:pt x="0" y="4567"/>
                    <a:pt x="0" y="4349"/>
                  </a:cubicBezTo>
                  <a:lnTo>
                    <a:pt x="0" y="411"/>
                  </a:lnTo>
                  <a:cubicBezTo>
                    <a:pt x="0" y="192"/>
                    <a:pt x="184" y="0"/>
                    <a:pt x="402" y="0"/>
                  </a:cubicBezTo>
                  <a:lnTo>
                    <a:pt x="4349" y="0"/>
                  </a:lnTo>
                  <a:cubicBezTo>
                    <a:pt x="4567" y="0"/>
                    <a:pt x="4750" y="192"/>
                    <a:pt x="4750" y="411"/>
                  </a:cubicBezTo>
                  <a:lnTo>
                    <a:pt x="4750" y="4349"/>
                  </a:lnTo>
                  <a:cubicBezTo>
                    <a:pt x="4750" y="4567"/>
                    <a:pt x="4567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1"/>
            <p:cNvSpPr/>
            <p:nvPr/>
          </p:nvSpPr>
          <p:spPr>
            <a:xfrm>
              <a:off x="7966272" y="948508"/>
              <a:ext cx="191750" cy="192212"/>
            </a:xfrm>
            <a:custGeom>
              <a:avLst/>
              <a:gdLst/>
              <a:ahLst/>
              <a:cxnLst/>
              <a:rect l="l" t="t" r="r" b="b"/>
              <a:pathLst>
                <a:path w="3738" h="3747" extrusionOk="0">
                  <a:moveTo>
                    <a:pt x="359" y="1"/>
                  </a:moveTo>
                  <a:cubicBezTo>
                    <a:pt x="158" y="1"/>
                    <a:pt x="1" y="166"/>
                    <a:pt x="1" y="367"/>
                  </a:cubicBezTo>
                  <a:lnTo>
                    <a:pt x="1" y="3388"/>
                  </a:lnTo>
                  <a:cubicBezTo>
                    <a:pt x="1" y="3581"/>
                    <a:pt x="158" y="3746"/>
                    <a:pt x="359" y="3746"/>
                  </a:cubicBezTo>
                  <a:lnTo>
                    <a:pt x="3380" y="3746"/>
                  </a:lnTo>
                  <a:cubicBezTo>
                    <a:pt x="3581" y="3746"/>
                    <a:pt x="3738" y="3581"/>
                    <a:pt x="3738" y="3388"/>
                  </a:cubicBezTo>
                  <a:lnTo>
                    <a:pt x="3738" y="367"/>
                  </a:lnTo>
                  <a:cubicBezTo>
                    <a:pt x="3738" y="166"/>
                    <a:pt x="3581" y="1"/>
                    <a:pt x="3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1"/>
            <p:cNvSpPr/>
            <p:nvPr/>
          </p:nvSpPr>
          <p:spPr>
            <a:xfrm>
              <a:off x="8016440" y="995086"/>
              <a:ext cx="88745" cy="96798"/>
            </a:xfrm>
            <a:custGeom>
              <a:avLst/>
              <a:gdLst/>
              <a:ahLst/>
              <a:cxnLst/>
              <a:rect l="l" t="t" r="r" b="b"/>
              <a:pathLst>
                <a:path w="1730" h="1887" extrusionOk="0">
                  <a:moveTo>
                    <a:pt x="1398" y="1"/>
                  </a:moveTo>
                  <a:lnTo>
                    <a:pt x="1014" y="498"/>
                  </a:lnTo>
                  <a:cubicBezTo>
                    <a:pt x="952" y="577"/>
                    <a:pt x="909" y="656"/>
                    <a:pt x="865" y="717"/>
                  </a:cubicBezTo>
                  <a:cubicBezTo>
                    <a:pt x="830" y="664"/>
                    <a:pt x="778" y="586"/>
                    <a:pt x="708" y="490"/>
                  </a:cubicBezTo>
                  <a:lnTo>
                    <a:pt x="376" y="9"/>
                  </a:lnTo>
                  <a:lnTo>
                    <a:pt x="79" y="9"/>
                  </a:lnTo>
                  <a:lnTo>
                    <a:pt x="725" y="909"/>
                  </a:lnTo>
                  <a:lnTo>
                    <a:pt x="1" y="1887"/>
                  </a:lnTo>
                  <a:lnTo>
                    <a:pt x="306" y="1887"/>
                  </a:lnTo>
                  <a:lnTo>
                    <a:pt x="778" y="1232"/>
                  </a:lnTo>
                  <a:cubicBezTo>
                    <a:pt x="787" y="1214"/>
                    <a:pt x="821" y="1153"/>
                    <a:pt x="865" y="1092"/>
                  </a:cubicBezTo>
                  <a:cubicBezTo>
                    <a:pt x="900" y="1136"/>
                    <a:pt x="926" y="1171"/>
                    <a:pt x="952" y="1214"/>
                  </a:cubicBezTo>
                  <a:lnTo>
                    <a:pt x="1424" y="1878"/>
                  </a:lnTo>
                  <a:lnTo>
                    <a:pt x="1730" y="1878"/>
                  </a:lnTo>
                  <a:lnTo>
                    <a:pt x="1014" y="883"/>
                  </a:lnTo>
                  <a:lnTo>
                    <a:pt x="16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1"/>
            <p:cNvSpPr/>
            <p:nvPr/>
          </p:nvSpPr>
          <p:spPr>
            <a:xfrm>
              <a:off x="7619142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1" y="184"/>
                    <a:pt x="1" y="402"/>
                  </a:cubicBezTo>
                  <a:lnTo>
                    <a:pt x="1" y="4340"/>
                  </a:lnTo>
                  <a:cubicBezTo>
                    <a:pt x="10" y="4462"/>
                    <a:pt x="62" y="4576"/>
                    <a:pt x="149" y="4637"/>
                  </a:cubicBezTo>
                  <a:lnTo>
                    <a:pt x="4646" y="140"/>
                  </a:lnTo>
                  <a:cubicBezTo>
                    <a:pt x="4567" y="53"/>
                    <a:pt x="4463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1"/>
            <p:cNvSpPr/>
            <p:nvPr/>
          </p:nvSpPr>
          <p:spPr>
            <a:xfrm>
              <a:off x="7627196" y="927476"/>
              <a:ext cx="238790" cy="237867"/>
            </a:xfrm>
            <a:custGeom>
              <a:avLst/>
              <a:gdLst/>
              <a:ahLst/>
              <a:cxnLst/>
              <a:rect l="l" t="t" r="r" b="b"/>
              <a:pathLst>
                <a:path w="4655" h="4637" extrusionOk="0">
                  <a:moveTo>
                    <a:pt x="4498" y="0"/>
                  </a:moveTo>
                  <a:lnTo>
                    <a:pt x="1" y="4497"/>
                  </a:lnTo>
                  <a:cubicBezTo>
                    <a:pt x="80" y="4584"/>
                    <a:pt x="193" y="4637"/>
                    <a:pt x="307" y="4637"/>
                  </a:cubicBezTo>
                  <a:lnTo>
                    <a:pt x="4244" y="4637"/>
                  </a:lnTo>
                  <a:cubicBezTo>
                    <a:pt x="4463" y="4637"/>
                    <a:pt x="4655" y="4453"/>
                    <a:pt x="4655" y="4235"/>
                  </a:cubicBezTo>
                  <a:lnTo>
                    <a:pt x="4655" y="288"/>
                  </a:lnTo>
                  <a:cubicBezTo>
                    <a:pt x="4655" y="184"/>
                    <a:pt x="4585" y="79"/>
                    <a:pt x="4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1"/>
            <p:cNvSpPr/>
            <p:nvPr/>
          </p:nvSpPr>
          <p:spPr>
            <a:xfrm>
              <a:off x="7622271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3" y="4750"/>
                  </a:lnTo>
                  <a:cubicBezTo>
                    <a:pt x="184" y="4750"/>
                    <a:pt x="1" y="4567"/>
                    <a:pt x="1" y="4349"/>
                  </a:cubicBezTo>
                  <a:lnTo>
                    <a:pt x="1" y="411"/>
                  </a:lnTo>
                  <a:cubicBezTo>
                    <a:pt x="1" y="192"/>
                    <a:pt x="184" y="0"/>
                    <a:pt x="403" y="0"/>
                  </a:cubicBezTo>
                  <a:lnTo>
                    <a:pt x="4349" y="0"/>
                  </a:lnTo>
                  <a:cubicBezTo>
                    <a:pt x="4568" y="0"/>
                    <a:pt x="4751" y="192"/>
                    <a:pt x="4751" y="411"/>
                  </a:cubicBezTo>
                  <a:lnTo>
                    <a:pt x="4751" y="4349"/>
                  </a:lnTo>
                  <a:cubicBezTo>
                    <a:pt x="4751" y="4567"/>
                    <a:pt x="4568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1"/>
            <p:cNvSpPr/>
            <p:nvPr/>
          </p:nvSpPr>
          <p:spPr>
            <a:xfrm>
              <a:off x="7648279" y="948508"/>
              <a:ext cx="191750" cy="192212"/>
            </a:xfrm>
            <a:custGeom>
              <a:avLst/>
              <a:gdLst/>
              <a:ahLst/>
              <a:cxnLst/>
              <a:rect l="l" t="t" r="r" b="b"/>
              <a:pathLst>
                <a:path w="3738" h="3747" extrusionOk="0">
                  <a:moveTo>
                    <a:pt x="358" y="1"/>
                  </a:moveTo>
                  <a:cubicBezTo>
                    <a:pt x="158" y="1"/>
                    <a:pt x="0" y="166"/>
                    <a:pt x="0" y="367"/>
                  </a:cubicBezTo>
                  <a:lnTo>
                    <a:pt x="0" y="3388"/>
                  </a:lnTo>
                  <a:cubicBezTo>
                    <a:pt x="0" y="3581"/>
                    <a:pt x="158" y="3746"/>
                    <a:pt x="358" y="3746"/>
                  </a:cubicBezTo>
                  <a:lnTo>
                    <a:pt x="3379" y="3746"/>
                  </a:lnTo>
                  <a:cubicBezTo>
                    <a:pt x="3580" y="3746"/>
                    <a:pt x="3737" y="3581"/>
                    <a:pt x="3737" y="3388"/>
                  </a:cubicBezTo>
                  <a:lnTo>
                    <a:pt x="3737" y="367"/>
                  </a:lnTo>
                  <a:cubicBezTo>
                    <a:pt x="3737" y="166"/>
                    <a:pt x="3580" y="1"/>
                    <a:pt x="3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1"/>
            <p:cNvSpPr/>
            <p:nvPr/>
          </p:nvSpPr>
          <p:spPr>
            <a:xfrm>
              <a:off x="7682751" y="980312"/>
              <a:ext cx="127731" cy="127731"/>
            </a:xfrm>
            <a:custGeom>
              <a:avLst/>
              <a:gdLst/>
              <a:ahLst/>
              <a:cxnLst/>
              <a:rect l="l" t="t" r="r" b="b"/>
              <a:pathLst>
                <a:path w="2490" h="2490" fill="none" extrusionOk="0">
                  <a:moveTo>
                    <a:pt x="2253" y="2489"/>
                  </a:moveTo>
                  <a:lnTo>
                    <a:pt x="245" y="2489"/>
                  </a:lnTo>
                  <a:cubicBezTo>
                    <a:pt x="114" y="2489"/>
                    <a:pt x="1" y="2384"/>
                    <a:pt x="1" y="2253"/>
                  </a:cubicBezTo>
                  <a:lnTo>
                    <a:pt x="1" y="245"/>
                  </a:lnTo>
                  <a:cubicBezTo>
                    <a:pt x="1" y="114"/>
                    <a:pt x="114" y="0"/>
                    <a:pt x="245" y="0"/>
                  </a:cubicBezTo>
                  <a:lnTo>
                    <a:pt x="2253" y="0"/>
                  </a:lnTo>
                  <a:cubicBezTo>
                    <a:pt x="2384" y="0"/>
                    <a:pt x="2489" y="114"/>
                    <a:pt x="2489" y="245"/>
                  </a:cubicBezTo>
                  <a:lnTo>
                    <a:pt x="2489" y="2253"/>
                  </a:lnTo>
                  <a:cubicBezTo>
                    <a:pt x="2489" y="2384"/>
                    <a:pt x="2384" y="2489"/>
                    <a:pt x="2253" y="2489"/>
                  </a:cubicBezTo>
                  <a:close/>
                </a:path>
              </a:pathLst>
            </a:custGeom>
            <a:noFill/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1"/>
            <p:cNvSpPr/>
            <p:nvPr/>
          </p:nvSpPr>
          <p:spPr>
            <a:xfrm>
              <a:off x="7682751" y="980774"/>
              <a:ext cx="127731" cy="36780"/>
            </a:xfrm>
            <a:custGeom>
              <a:avLst/>
              <a:gdLst/>
              <a:ahLst/>
              <a:cxnLst/>
              <a:rect l="l" t="t" r="r" b="b"/>
              <a:pathLst>
                <a:path w="2490" h="717" extrusionOk="0">
                  <a:moveTo>
                    <a:pt x="245" y="0"/>
                  </a:moveTo>
                  <a:lnTo>
                    <a:pt x="36" y="114"/>
                  </a:lnTo>
                  <a:lnTo>
                    <a:pt x="1" y="716"/>
                  </a:lnTo>
                  <a:lnTo>
                    <a:pt x="2489" y="716"/>
                  </a:lnTo>
                  <a:lnTo>
                    <a:pt x="2489" y="236"/>
                  </a:lnTo>
                  <a:lnTo>
                    <a:pt x="2411" y="61"/>
                  </a:ln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1"/>
            <p:cNvSpPr/>
            <p:nvPr/>
          </p:nvSpPr>
          <p:spPr>
            <a:xfrm>
              <a:off x="7301150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0" y="184"/>
                    <a:pt x="0" y="402"/>
                  </a:cubicBezTo>
                  <a:lnTo>
                    <a:pt x="0" y="4340"/>
                  </a:lnTo>
                  <a:cubicBezTo>
                    <a:pt x="9" y="4462"/>
                    <a:pt x="62" y="4576"/>
                    <a:pt x="149" y="4637"/>
                  </a:cubicBezTo>
                  <a:lnTo>
                    <a:pt x="4646" y="140"/>
                  </a:lnTo>
                  <a:cubicBezTo>
                    <a:pt x="4567" y="53"/>
                    <a:pt x="4462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1"/>
            <p:cNvSpPr/>
            <p:nvPr/>
          </p:nvSpPr>
          <p:spPr>
            <a:xfrm>
              <a:off x="7310127" y="927476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497" y="0"/>
                  </a:moveTo>
                  <a:lnTo>
                    <a:pt x="0" y="4497"/>
                  </a:lnTo>
                  <a:cubicBezTo>
                    <a:pt x="70" y="4584"/>
                    <a:pt x="183" y="4637"/>
                    <a:pt x="306" y="4637"/>
                  </a:cubicBezTo>
                  <a:lnTo>
                    <a:pt x="4244" y="4637"/>
                  </a:lnTo>
                  <a:cubicBezTo>
                    <a:pt x="4462" y="4637"/>
                    <a:pt x="4645" y="4453"/>
                    <a:pt x="4645" y="4235"/>
                  </a:cubicBezTo>
                  <a:lnTo>
                    <a:pt x="4645" y="288"/>
                  </a:lnTo>
                  <a:cubicBezTo>
                    <a:pt x="4636" y="184"/>
                    <a:pt x="4584" y="79"/>
                    <a:pt x="4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1"/>
            <p:cNvSpPr/>
            <p:nvPr/>
          </p:nvSpPr>
          <p:spPr>
            <a:xfrm>
              <a:off x="7304279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2" y="4750"/>
                  </a:lnTo>
                  <a:cubicBezTo>
                    <a:pt x="184" y="4750"/>
                    <a:pt x="1" y="4567"/>
                    <a:pt x="1" y="4349"/>
                  </a:cubicBezTo>
                  <a:lnTo>
                    <a:pt x="1" y="411"/>
                  </a:lnTo>
                  <a:cubicBezTo>
                    <a:pt x="1" y="192"/>
                    <a:pt x="184" y="0"/>
                    <a:pt x="402" y="0"/>
                  </a:cubicBezTo>
                  <a:lnTo>
                    <a:pt x="4349" y="0"/>
                  </a:lnTo>
                  <a:cubicBezTo>
                    <a:pt x="4567" y="0"/>
                    <a:pt x="4750" y="192"/>
                    <a:pt x="4750" y="411"/>
                  </a:cubicBezTo>
                  <a:lnTo>
                    <a:pt x="4750" y="4349"/>
                  </a:lnTo>
                  <a:cubicBezTo>
                    <a:pt x="4750" y="4567"/>
                    <a:pt x="4567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1"/>
            <p:cNvSpPr/>
            <p:nvPr/>
          </p:nvSpPr>
          <p:spPr>
            <a:xfrm>
              <a:off x="7330236" y="948508"/>
              <a:ext cx="192673" cy="192212"/>
            </a:xfrm>
            <a:custGeom>
              <a:avLst/>
              <a:gdLst/>
              <a:ahLst/>
              <a:cxnLst/>
              <a:rect l="l" t="t" r="r" b="b"/>
              <a:pathLst>
                <a:path w="3756" h="3747" extrusionOk="0">
                  <a:moveTo>
                    <a:pt x="359" y="1"/>
                  </a:moveTo>
                  <a:cubicBezTo>
                    <a:pt x="158" y="1"/>
                    <a:pt x="1" y="166"/>
                    <a:pt x="1" y="367"/>
                  </a:cubicBezTo>
                  <a:lnTo>
                    <a:pt x="1" y="3388"/>
                  </a:lnTo>
                  <a:cubicBezTo>
                    <a:pt x="1" y="3581"/>
                    <a:pt x="158" y="3746"/>
                    <a:pt x="359" y="3746"/>
                  </a:cubicBezTo>
                  <a:lnTo>
                    <a:pt x="3380" y="3746"/>
                  </a:lnTo>
                  <a:cubicBezTo>
                    <a:pt x="3590" y="3746"/>
                    <a:pt x="3756" y="3581"/>
                    <a:pt x="3738" y="3388"/>
                  </a:cubicBezTo>
                  <a:lnTo>
                    <a:pt x="3738" y="367"/>
                  </a:lnTo>
                  <a:cubicBezTo>
                    <a:pt x="3738" y="166"/>
                    <a:pt x="3581" y="1"/>
                    <a:pt x="3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1"/>
            <p:cNvSpPr/>
            <p:nvPr/>
          </p:nvSpPr>
          <p:spPr>
            <a:xfrm>
              <a:off x="7364297" y="1100347"/>
              <a:ext cx="121421" cy="14825"/>
            </a:xfrm>
            <a:custGeom>
              <a:avLst/>
              <a:gdLst/>
              <a:ahLst/>
              <a:cxnLst/>
              <a:rect l="l" t="t" r="r" b="b"/>
              <a:pathLst>
                <a:path w="2367" h="289" extrusionOk="0">
                  <a:moveTo>
                    <a:pt x="1" y="1"/>
                  </a:moveTo>
                  <a:lnTo>
                    <a:pt x="1" y="289"/>
                  </a:lnTo>
                  <a:lnTo>
                    <a:pt x="2367" y="289"/>
                  </a:lnTo>
                  <a:lnTo>
                    <a:pt x="2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1903;p64">
            <a:extLst>
              <a:ext uri="{FF2B5EF4-FFF2-40B4-BE49-F238E27FC236}">
                <a16:creationId xmlns:a16="http://schemas.microsoft.com/office/drawing/2014/main" id="{5E25FDBE-DBBD-57D2-C36A-A1E6246119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4321" y="517817"/>
            <a:ext cx="4342243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bg1"/>
                </a:solidFill>
              </a:rPr>
              <a:t>Demonstration</a:t>
            </a:r>
            <a:endParaRPr sz="2500" dirty="0">
              <a:solidFill>
                <a:schemeClr val="bg1"/>
              </a:solidFill>
            </a:endParaRPr>
          </a:p>
        </p:txBody>
      </p:sp>
      <p:sp>
        <p:nvSpPr>
          <p:cNvPr id="11" name="Google Shape;1903;p64">
            <a:extLst>
              <a:ext uri="{FF2B5EF4-FFF2-40B4-BE49-F238E27FC236}">
                <a16:creationId xmlns:a16="http://schemas.microsoft.com/office/drawing/2014/main" id="{14D13F92-C0E3-4F83-C098-E92B5EEDD070}"/>
              </a:ext>
            </a:extLst>
          </p:cNvPr>
          <p:cNvSpPr txBox="1">
            <a:spLocks/>
          </p:cNvSpPr>
          <p:nvPr/>
        </p:nvSpPr>
        <p:spPr>
          <a:xfrm>
            <a:off x="1272945" y="1011334"/>
            <a:ext cx="6590644" cy="33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56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ress Start 2P"/>
              <a:buNone/>
              <a:defRPr sz="4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r>
              <a:rPr lang="en" sz="1100" dirty="0">
                <a:solidFill>
                  <a:schemeClr val="tx1"/>
                </a:solidFill>
              </a:rPr>
              <a:t>Admin panel</a:t>
            </a:r>
            <a:endParaRPr lang="en" sz="2500" dirty="0">
              <a:solidFill>
                <a:schemeClr val="tx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B539405-7740-4C1A-79AF-D6CD7A056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379" y="1541339"/>
            <a:ext cx="4620465" cy="234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84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64"/>
          <p:cNvSpPr/>
          <p:nvPr/>
        </p:nvSpPr>
        <p:spPr>
          <a:xfrm>
            <a:off x="424763" y="353575"/>
            <a:ext cx="8296742" cy="713606"/>
          </a:xfrm>
          <a:custGeom>
            <a:avLst/>
            <a:gdLst/>
            <a:ahLst/>
            <a:cxnLst/>
            <a:rect l="l" t="t" r="r" b="b"/>
            <a:pathLst>
              <a:path w="78917" h="7772" extrusionOk="0">
                <a:moveTo>
                  <a:pt x="1" y="0"/>
                </a:moveTo>
                <a:lnTo>
                  <a:pt x="78917" y="0"/>
                </a:lnTo>
                <a:lnTo>
                  <a:pt x="78917" y="7772"/>
                </a:lnTo>
                <a:lnTo>
                  <a:pt x="1" y="777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9" name="Google Shape;1899;p64"/>
          <p:cNvGrpSpPr/>
          <p:nvPr/>
        </p:nvGrpSpPr>
        <p:grpSpPr>
          <a:xfrm>
            <a:off x="424763" y="1053444"/>
            <a:ext cx="8296747" cy="45756"/>
            <a:chOff x="386575" y="1053444"/>
            <a:chExt cx="8296747" cy="45756"/>
          </a:xfrm>
        </p:grpSpPr>
        <p:sp>
          <p:nvSpPr>
            <p:cNvPr id="1900" name="Google Shape;1900;p64"/>
            <p:cNvSpPr/>
            <p:nvPr/>
          </p:nvSpPr>
          <p:spPr>
            <a:xfrm>
              <a:off x="386575" y="1077325"/>
              <a:ext cx="8296347" cy="21875"/>
            </a:xfrm>
            <a:custGeom>
              <a:avLst/>
              <a:gdLst/>
              <a:ahLst/>
              <a:cxnLst/>
              <a:rect l="l" t="t" r="r" b="b"/>
              <a:pathLst>
                <a:path w="78917" h="421" extrusionOk="0">
                  <a:moveTo>
                    <a:pt x="1" y="1"/>
                  </a:moveTo>
                  <a:lnTo>
                    <a:pt x="1" y="420"/>
                  </a:lnTo>
                  <a:lnTo>
                    <a:pt x="78917" y="420"/>
                  </a:lnTo>
                  <a:lnTo>
                    <a:pt x="789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64"/>
            <p:cNvSpPr/>
            <p:nvPr/>
          </p:nvSpPr>
          <p:spPr>
            <a:xfrm>
              <a:off x="386975" y="1053444"/>
              <a:ext cx="8296347" cy="21875"/>
            </a:xfrm>
            <a:custGeom>
              <a:avLst/>
              <a:gdLst/>
              <a:ahLst/>
              <a:cxnLst/>
              <a:rect l="l" t="t" r="r" b="b"/>
              <a:pathLst>
                <a:path w="78917" h="420" extrusionOk="0">
                  <a:moveTo>
                    <a:pt x="1" y="1"/>
                  </a:moveTo>
                  <a:lnTo>
                    <a:pt x="1" y="420"/>
                  </a:lnTo>
                  <a:lnTo>
                    <a:pt x="78917" y="420"/>
                  </a:lnTo>
                  <a:lnTo>
                    <a:pt x="78917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1902" name="Google Shape;1902;p64"/>
          <p:cNvGraphicFramePr/>
          <p:nvPr>
            <p:extLst>
              <p:ext uri="{D42A27DB-BD31-4B8C-83A1-F6EECF244321}">
                <p14:modId xmlns:p14="http://schemas.microsoft.com/office/powerpoint/2010/main" val="2921238916"/>
              </p:ext>
            </p:extLst>
          </p:nvPr>
        </p:nvGraphicFramePr>
        <p:xfrm>
          <a:off x="1008225" y="1818729"/>
          <a:ext cx="7127550" cy="1977370"/>
        </p:xfrm>
        <a:graphic>
          <a:graphicData uri="http://schemas.openxmlformats.org/drawingml/2006/table">
            <a:tbl>
              <a:tblPr>
                <a:noFill/>
                <a:tableStyleId>{DE6E015A-0A06-46A3-996D-D19F8EEF03E6}</a:tableStyleId>
              </a:tblPr>
              <a:tblGrid>
                <a:gridCol w="831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3900">
                <a:tc>
                  <a:txBody>
                    <a:bodyPr/>
                    <a:lstStyle/>
                    <a:p>
                      <a:pPr marL="5715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01</a:t>
                      </a:r>
                      <a:endParaRPr sz="1800">
                        <a:solidFill>
                          <a:schemeClr val="lt1"/>
                        </a:solidFill>
                        <a:latin typeface="Press Start 2P"/>
                        <a:ea typeface="Press Start 2P"/>
                        <a:cs typeface="Press Start 2P"/>
                        <a:sym typeface="Press Start 2P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A1D19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A1D19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Payment</a:t>
                      </a:r>
                      <a:endParaRPr sz="1800" dirty="0">
                        <a:solidFill>
                          <a:schemeClr val="dk1"/>
                        </a:solidFill>
                        <a:latin typeface="Press Start 2P"/>
                        <a:ea typeface="Press Start 2P"/>
                        <a:cs typeface="Press Start 2P"/>
                        <a:sym typeface="Press Start 2P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A1D19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Using payment Api</a:t>
                      </a:r>
                      <a:endParaRPr dirty="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A1D19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A1D19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900">
                <a:tc>
                  <a:txBody>
                    <a:bodyPr/>
                    <a:lstStyle/>
                    <a:p>
                      <a:pPr marL="5715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02</a:t>
                      </a:r>
                      <a:endParaRPr sz="1800">
                        <a:solidFill>
                          <a:schemeClr val="lt1"/>
                        </a:solidFill>
                        <a:latin typeface="Press Start 2P"/>
                        <a:ea typeface="Press Start 2P"/>
                        <a:cs typeface="Press Start 2P"/>
                        <a:sym typeface="Press Start 2P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A1D19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More items</a:t>
                      </a:r>
                      <a:endParaRPr sz="1800" dirty="0">
                        <a:solidFill>
                          <a:schemeClr val="dk1"/>
                        </a:solidFill>
                        <a:latin typeface="Press Start 2P"/>
                        <a:ea typeface="Press Start 2P"/>
                        <a:cs typeface="Press Start 2P"/>
                        <a:sym typeface="Press Start 2P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Not all items added to the shop yet</a:t>
                      </a:r>
                      <a:endParaRPr dirty="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A1D19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3550">
                <a:tc>
                  <a:txBody>
                    <a:bodyPr/>
                    <a:lstStyle/>
                    <a:p>
                      <a:pPr marL="5715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03</a:t>
                      </a:r>
                      <a:endParaRPr sz="1800">
                        <a:solidFill>
                          <a:schemeClr val="lt1"/>
                        </a:solidFill>
                        <a:latin typeface="Press Start 2P"/>
                        <a:ea typeface="Press Start 2P"/>
                        <a:cs typeface="Press Start 2P"/>
                        <a:sym typeface="Press Start 2P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A1D19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A1D19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Press Start 2P"/>
                          <a:ea typeface="Press Start 2P"/>
                          <a:cs typeface="Press Start 2P"/>
                          <a:sym typeface="Press Start 2P"/>
                        </a:rPr>
                        <a:t>More security</a:t>
                      </a:r>
                      <a:endParaRPr sz="1800" dirty="0">
                        <a:solidFill>
                          <a:schemeClr val="dk1"/>
                        </a:solidFill>
                        <a:latin typeface="Press Start 2P"/>
                        <a:ea typeface="Press Start 2P"/>
                        <a:cs typeface="Press Start 2P"/>
                        <a:sym typeface="Press Start 2P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A1D19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Create 2-token mechanism for more secure data transfer</a:t>
                      </a:r>
                      <a:endParaRPr dirty="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A1D19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A1D19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904" name="Google Shape;1904;p64"/>
          <p:cNvGrpSpPr/>
          <p:nvPr/>
        </p:nvGrpSpPr>
        <p:grpSpPr>
          <a:xfrm>
            <a:off x="7681225" y="449915"/>
            <a:ext cx="882879" cy="243714"/>
            <a:chOff x="7301150" y="922090"/>
            <a:chExt cx="882879" cy="243714"/>
          </a:xfrm>
        </p:grpSpPr>
        <p:sp>
          <p:nvSpPr>
            <p:cNvPr id="1905" name="Google Shape;1905;p64"/>
            <p:cNvSpPr/>
            <p:nvPr/>
          </p:nvSpPr>
          <p:spPr>
            <a:xfrm>
              <a:off x="7937186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0" y="184"/>
                    <a:pt x="0" y="402"/>
                  </a:cubicBezTo>
                  <a:lnTo>
                    <a:pt x="0" y="4340"/>
                  </a:lnTo>
                  <a:cubicBezTo>
                    <a:pt x="0" y="4462"/>
                    <a:pt x="61" y="4576"/>
                    <a:pt x="149" y="4637"/>
                  </a:cubicBezTo>
                  <a:lnTo>
                    <a:pt x="4645" y="140"/>
                  </a:lnTo>
                  <a:cubicBezTo>
                    <a:pt x="4567" y="53"/>
                    <a:pt x="4462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64"/>
            <p:cNvSpPr/>
            <p:nvPr/>
          </p:nvSpPr>
          <p:spPr>
            <a:xfrm>
              <a:off x="7945240" y="927476"/>
              <a:ext cx="238790" cy="237867"/>
            </a:xfrm>
            <a:custGeom>
              <a:avLst/>
              <a:gdLst/>
              <a:ahLst/>
              <a:cxnLst/>
              <a:rect l="l" t="t" r="r" b="b"/>
              <a:pathLst>
                <a:path w="4655" h="4637" extrusionOk="0">
                  <a:moveTo>
                    <a:pt x="4497" y="0"/>
                  </a:moveTo>
                  <a:lnTo>
                    <a:pt x="0" y="4497"/>
                  </a:lnTo>
                  <a:cubicBezTo>
                    <a:pt x="79" y="4584"/>
                    <a:pt x="192" y="4637"/>
                    <a:pt x="306" y="4637"/>
                  </a:cubicBezTo>
                  <a:lnTo>
                    <a:pt x="4253" y="4637"/>
                  </a:lnTo>
                  <a:cubicBezTo>
                    <a:pt x="4471" y="4637"/>
                    <a:pt x="4654" y="4453"/>
                    <a:pt x="4654" y="4235"/>
                  </a:cubicBezTo>
                  <a:lnTo>
                    <a:pt x="4654" y="288"/>
                  </a:lnTo>
                  <a:cubicBezTo>
                    <a:pt x="4654" y="184"/>
                    <a:pt x="4584" y="79"/>
                    <a:pt x="4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64"/>
            <p:cNvSpPr/>
            <p:nvPr/>
          </p:nvSpPr>
          <p:spPr>
            <a:xfrm>
              <a:off x="7940315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2" y="4750"/>
                  </a:lnTo>
                  <a:cubicBezTo>
                    <a:pt x="184" y="4750"/>
                    <a:pt x="0" y="4567"/>
                    <a:pt x="0" y="4349"/>
                  </a:cubicBezTo>
                  <a:lnTo>
                    <a:pt x="0" y="411"/>
                  </a:lnTo>
                  <a:cubicBezTo>
                    <a:pt x="0" y="192"/>
                    <a:pt x="184" y="0"/>
                    <a:pt x="402" y="0"/>
                  </a:cubicBezTo>
                  <a:lnTo>
                    <a:pt x="4349" y="0"/>
                  </a:lnTo>
                  <a:cubicBezTo>
                    <a:pt x="4567" y="0"/>
                    <a:pt x="4750" y="192"/>
                    <a:pt x="4750" y="411"/>
                  </a:cubicBezTo>
                  <a:lnTo>
                    <a:pt x="4750" y="4349"/>
                  </a:lnTo>
                  <a:cubicBezTo>
                    <a:pt x="4750" y="4567"/>
                    <a:pt x="4567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64"/>
            <p:cNvSpPr/>
            <p:nvPr/>
          </p:nvSpPr>
          <p:spPr>
            <a:xfrm>
              <a:off x="7966272" y="948508"/>
              <a:ext cx="191750" cy="192212"/>
            </a:xfrm>
            <a:custGeom>
              <a:avLst/>
              <a:gdLst/>
              <a:ahLst/>
              <a:cxnLst/>
              <a:rect l="l" t="t" r="r" b="b"/>
              <a:pathLst>
                <a:path w="3738" h="3747" extrusionOk="0">
                  <a:moveTo>
                    <a:pt x="359" y="1"/>
                  </a:moveTo>
                  <a:cubicBezTo>
                    <a:pt x="158" y="1"/>
                    <a:pt x="1" y="166"/>
                    <a:pt x="1" y="367"/>
                  </a:cubicBezTo>
                  <a:lnTo>
                    <a:pt x="1" y="3388"/>
                  </a:lnTo>
                  <a:cubicBezTo>
                    <a:pt x="1" y="3581"/>
                    <a:pt x="158" y="3746"/>
                    <a:pt x="359" y="3746"/>
                  </a:cubicBezTo>
                  <a:lnTo>
                    <a:pt x="3380" y="3746"/>
                  </a:lnTo>
                  <a:cubicBezTo>
                    <a:pt x="3581" y="3746"/>
                    <a:pt x="3738" y="3581"/>
                    <a:pt x="3738" y="3388"/>
                  </a:cubicBezTo>
                  <a:lnTo>
                    <a:pt x="3738" y="367"/>
                  </a:lnTo>
                  <a:cubicBezTo>
                    <a:pt x="3738" y="166"/>
                    <a:pt x="3581" y="1"/>
                    <a:pt x="3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64"/>
            <p:cNvSpPr/>
            <p:nvPr/>
          </p:nvSpPr>
          <p:spPr>
            <a:xfrm>
              <a:off x="8016440" y="995086"/>
              <a:ext cx="88745" cy="96798"/>
            </a:xfrm>
            <a:custGeom>
              <a:avLst/>
              <a:gdLst/>
              <a:ahLst/>
              <a:cxnLst/>
              <a:rect l="l" t="t" r="r" b="b"/>
              <a:pathLst>
                <a:path w="1730" h="1887" extrusionOk="0">
                  <a:moveTo>
                    <a:pt x="1398" y="1"/>
                  </a:moveTo>
                  <a:lnTo>
                    <a:pt x="1014" y="498"/>
                  </a:lnTo>
                  <a:cubicBezTo>
                    <a:pt x="952" y="577"/>
                    <a:pt x="909" y="656"/>
                    <a:pt x="865" y="717"/>
                  </a:cubicBezTo>
                  <a:cubicBezTo>
                    <a:pt x="830" y="664"/>
                    <a:pt x="778" y="586"/>
                    <a:pt x="708" y="490"/>
                  </a:cubicBezTo>
                  <a:lnTo>
                    <a:pt x="376" y="9"/>
                  </a:lnTo>
                  <a:lnTo>
                    <a:pt x="79" y="9"/>
                  </a:lnTo>
                  <a:lnTo>
                    <a:pt x="725" y="909"/>
                  </a:lnTo>
                  <a:lnTo>
                    <a:pt x="1" y="1887"/>
                  </a:lnTo>
                  <a:lnTo>
                    <a:pt x="306" y="1887"/>
                  </a:lnTo>
                  <a:lnTo>
                    <a:pt x="778" y="1232"/>
                  </a:lnTo>
                  <a:cubicBezTo>
                    <a:pt x="787" y="1214"/>
                    <a:pt x="821" y="1153"/>
                    <a:pt x="865" y="1092"/>
                  </a:cubicBezTo>
                  <a:cubicBezTo>
                    <a:pt x="900" y="1136"/>
                    <a:pt x="926" y="1171"/>
                    <a:pt x="952" y="1214"/>
                  </a:cubicBezTo>
                  <a:lnTo>
                    <a:pt x="1424" y="1878"/>
                  </a:lnTo>
                  <a:lnTo>
                    <a:pt x="1730" y="1878"/>
                  </a:lnTo>
                  <a:lnTo>
                    <a:pt x="1014" y="883"/>
                  </a:lnTo>
                  <a:lnTo>
                    <a:pt x="16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64"/>
            <p:cNvSpPr/>
            <p:nvPr/>
          </p:nvSpPr>
          <p:spPr>
            <a:xfrm>
              <a:off x="7619142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1" y="184"/>
                    <a:pt x="1" y="402"/>
                  </a:cubicBezTo>
                  <a:lnTo>
                    <a:pt x="1" y="4340"/>
                  </a:lnTo>
                  <a:cubicBezTo>
                    <a:pt x="10" y="4462"/>
                    <a:pt x="62" y="4576"/>
                    <a:pt x="149" y="4637"/>
                  </a:cubicBezTo>
                  <a:lnTo>
                    <a:pt x="4646" y="140"/>
                  </a:lnTo>
                  <a:cubicBezTo>
                    <a:pt x="4567" y="53"/>
                    <a:pt x="4463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64"/>
            <p:cNvSpPr/>
            <p:nvPr/>
          </p:nvSpPr>
          <p:spPr>
            <a:xfrm>
              <a:off x="7627196" y="927476"/>
              <a:ext cx="238790" cy="237867"/>
            </a:xfrm>
            <a:custGeom>
              <a:avLst/>
              <a:gdLst/>
              <a:ahLst/>
              <a:cxnLst/>
              <a:rect l="l" t="t" r="r" b="b"/>
              <a:pathLst>
                <a:path w="4655" h="4637" extrusionOk="0">
                  <a:moveTo>
                    <a:pt x="4498" y="0"/>
                  </a:moveTo>
                  <a:lnTo>
                    <a:pt x="1" y="4497"/>
                  </a:lnTo>
                  <a:cubicBezTo>
                    <a:pt x="80" y="4584"/>
                    <a:pt x="193" y="4637"/>
                    <a:pt x="307" y="4637"/>
                  </a:cubicBezTo>
                  <a:lnTo>
                    <a:pt x="4244" y="4637"/>
                  </a:lnTo>
                  <a:cubicBezTo>
                    <a:pt x="4463" y="4637"/>
                    <a:pt x="4655" y="4453"/>
                    <a:pt x="4655" y="4235"/>
                  </a:cubicBezTo>
                  <a:lnTo>
                    <a:pt x="4655" y="288"/>
                  </a:lnTo>
                  <a:cubicBezTo>
                    <a:pt x="4655" y="184"/>
                    <a:pt x="4585" y="79"/>
                    <a:pt x="4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64"/>
            <p:cNvSpPr/>
            <p:nvPr/>
          </p:nvSpPr>
          <p:spPr>
            <a:xfrm>
              <a:off x="7622271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3" y="4750"/>
                  </a:lnTo>
                  <a:cubicBezTo>
                    <a:pt x="184" y="4750"/>
                    <a:pt x="1" y="4567"/>
                    <a:pt x="1" y="4349"/>
                  </a:cubicBezTo>
                  <a:lnTo>
                    <a:pt x="1" y="411"/>
                  </a:lnTo>
                  <a:cubicBezTo>
                    <a:pt x="1" y="192"/>
                    <a:pt x="184" y="0"/>
                    <a:pt x="403" y="0"/>
                  </a:cubicBezTo>
                  <a:lnTo>
                    <a:pt x="4349" y="0"/>
                  </a:lnTo>
                  <a:cubicBezTo>
                    <a:pt x="4568" y="0"/>
                    <a:pt x="4751" y="192"/>
                    <a:pt x="4751" y="411"/>
                  </a:cubicBezTo>
                  <a:lnTo>
                    <a:pt x="4751" y="4349"/>
                  </a:lnTo>
                  <a:cubicBezTo>
                    <a:pt x="4751" y="4567"/>
                    <a:pt x="4568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64"/>
            <p:cNvSpPr/>
            <p:nvPr/>
          </p:nvSpPr>
          <p:spPr>
            <a:xfrm>
              <a:off x="7648279" y="948508"/>
              <a:ext cx="191750" cy="192212"/>
            </a:xfrm>
            <a:custGeom>
              <a:avLst/>
              <a:gdLst/>
              <a:ahLst/>
              <a:cxnLst/>
              <a:rect l="l" t="t" r="r" b="b"/>
              <a:pathLst>
                <a:path w="3738" h="3747" extrusionOk="0">
                  <a:moveTo>
                    <a:pt x="358" y="1"/>
                  </a:moveTo>
                  <a:cubicBezTo>
                    <a:pt x="158" y="1"/>
                    <a:pt x="0" y="166"/>
                    <a:pt x="0" y="367"/>
                  </a:cubicBezTo>
                  <a:lnTo>
                    <a:pt x="0" y="3388"/>
                  </a:lnTo>
                  <a:cubicBezTo>
                    <a:pt x="0" y="3581"/>
                    <a:pt x="158" y="3746"/>
                    <a:pt x="358" y="3746"/>
                  </a:cubicBezTo>
                  <a:lnTo>
                    <a:pt x="3379" y="3746"/>
                  </a:lnTo>
                  <a:cubicBezTo>
                    <a:pt x="3580" y="3746"/>
                    <a:pt x="3737" y="3581"/>
                    <a:pt x="3737" y="3388"/>
                  </a:cubicBezTo>
                  <a:lnTo>
                    <a:pt x="3737" y="367"/>
                  </a:lnTo>
                  <a:cubicBezTo>
                    <a:pt x="3737" y="166"/>
                    <a:pt x="3580" y="1"/>
                    <a:pt x="3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64"/>
            <p:cNvSpPr/>
            <p:nvPr/>
          </p:nvSpPr>
          <p:spPr>
            <a:xfrm>
              <a:off x="7682751" y="980312"/>
              <a:ext cx="127731" cy="127731"/>
            </a:xfrm>
            <a:custGeom>
              <a:avLst/>
              <a:gdLst/>
              <a:ahLst/>
              <a:cxnLst/>
              <a:rect l="l" t="t" r="r" b="b"/>
              <a:pathLst>
                <a:path w="2490" h="2490" fill="none" extrusionOk="0">
                  <a:moveTo>
                    <a:pt x="2253" y="2489"/>
                  </a:moveTo>
                  <a:lnTo>
                    <a:pt x="245" y="2489"/>
                  </a:lnTo>
                  <a:cubicBezTo>
                    <a:pt x="114" y="2489"/>
                    <a:pt x="1" y="2384"/>
                    <a:pt x="1" y="2253"/>
                  </a:cubicBezTo>
                  <a:lnTo>
                    <a:pt x="1" y="245"/>
                  </a:lnTo>
                  <a:cubicBezTo>
                    <a:pt x="1" y="114"/>
                    <a:pt x="114" y="0"/>
                    <a:pt x="245" y="0"/>
                  </a:cubicBezTo>
                  <a:lnTo>
                    <a:pt x="2253" y="0"/>
                  </a:lnTo>
                  <a:cubicBezTo>
                    <a:pt x="2384" y="0"/>
                    <a:pt x="2489" y="114"/>
                    <a:pt x="2489" y="245"/>
                  </a:cubicBezTo>
                  <a:lnTo>
                    <a:pt x="2489" y="2253"/>
                  </a:lnTo>
                  <a:cubicBezTo>
                    <a:pt x="2489" y="2384"/>
                    <a:pt x="2384" y="2489"/>
                    <a:pt x="2253" y="2489"/>
                  </a:cubicBezTo>
                  <a:close/>
                </a:path>
              </a:pathLst>
            </a:custGeom>
            <a:noFill/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64"/>
            <p:cNvSpPr/>
            <p:nvPr/>
          </p:nvSpPr>
          <p:spPr>
            <a:xfrm>
              <a:off x="7682751" y="980774"/>
              <a:ext cx="127731" cy="36780"/>
            </a:xfrm>
            <a:custGeom>
              <a:avLst/>
              <a:gdLst/>
              <a:ahLst/>
              <a:cxnLst/>
              <a:rect l="l" t="t" r="r" b="b"/>
              <a:pathLst>
                <a:path w="2490" h="717" extrusionOk="0">
                  <a:moveTo>
                    <a:pt x="245" y="0"/>
                  </a:moveTo>
                  <a:lnTo>
                    <a:pt x="36" y="114"/>
                  </a:lnTo>
                  <a:lnTo>
                    <a:pt x="1" y="716"/>
                  </a:lnTo>
                  <a:lnTo>
                    <a:pt x="2489" y="716"/>
                  </a:lnTo>
                  <a:lnTo>
                    <a:pt x="2489" y="236"/>
                  </a:lnTo>
                  <a:lnTo>
                    <a:pt x="2411" y="61"/>
                  </a:ln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64"/>
            <p:cNvSpPr/>
            <p:nvPr/>
          </p:nvSpPr>
          <p:spPr>
            <a:xfrm>
              <a:off x="7301150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0" y="184"/>
                    <a:pt x="0" y="402"/>
                  </a:cubicBezTo>
                  <a:lnTo>
                    <a:pt x="0" y="4340"/>
                  </a:lnTo>
                  <a:cubicBezTo>
                    <a:pt x="9" y="4462"/>
                    <a:pt x="62" y="4576"/>
                    <a:pt x="149" y="4637"/>
                  </a:cubicBezTo>
                  <a:lnTo>
                    <a:pt x="4646" y="140"/>
                  </a:lnTo>
                  <a:cubicBezTo>
                    <a:pt x="4567" y="53"/>
                    <a:pt x="4462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64"/>
            <p:cNvSpPr/>
            <p:nvPr/>
          </p:nvSpPr>
          <p:spPr>
            <a:xfrm>
              <a:off x="7310127" y="927476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497" y="0"/>
                  </a:moveTo>
                  <a:lnTo>
                    <a:pt x="0" y="4497"/>
                  </a:lnTo>
                  <a:cubicBezTo>
                    <a:pt x="70" y="4584"/>
                    <a:pt x="183" y="4637"/>
                    <a:pt x="306" y="4637"/>
                  </a:cubicBezTo>
                  <a:lnTo>
                    <a:pt x="4244" y="4637"/>
                  </a:lnTo>
                  <a:cubicBezTo>
                    <a:pt x="4462" y="4637"/>
                    <a:pt x="4645" y="4453"/>
                    <a:pt x="4645" y="4235"/>
                  </a:cubicBezTo>
                  <a:lnTo>
                    <a:pt x="4645" y="288"/>
                  </a:lnTo>
                  <a:cubicBezTo>
                    <a:pt x="4636" y="184"/>
                    <a:pt x="4584" y="79"/>
                    <a:pt x="4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64"/>
            <p:cNvSpPr/>
            <p:nvPr/>
          </p:nvSpPr>
          <p:spPr>
            <a:xfrm>
              <a:off x="7304279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2" y="4750"/>
                  </a:lnTo>
                  <a:cubicBezTo>
                    <a:pt x="184" y="4750"/>
                    <a:pt x="1" y="4567"/>
                    <a:pt x="1" y="4349"/>
                  </a:cubicBezTo>
                  <a:lnTo>
                    <a:pt x="1" y="411"/>
                  </a:lnTo>
                  <a:cubicBezTo>
                    <a:pt x="1" y="192"/>
                    <a:pt x="184" y="0"/>
                    <a:pt x="402" y="0"/>
                  </a:cubicBezTo>
                  <a:lnTo>
                    <a:pt x="4349" y="0"/>
                  </a:lnTo>
                  <a:cubicBezTo>
                    <a:pt x="4567" y="0"/>
                    <a:pt x="4750" y="192"/>
                    <a:pt x="4750" y="411"/>
                  </a:cubicBezTo>
                  <a:lnTo>
                    <a:pt x="4750" y="4349"/>
                  </a:lnTo>
                  <a:cubicBezTo>
                    <a:pt x="4750" y="4567"/>
                    <a:pt x="4567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64"/>
            <p:cNvSpPr/>
            <p:nvPr/>
          </p:nvSpPr>
          <p:spPr>
            <a:xfrm>
              <a:off x="7330236" y="948508"/>
              <a:ext cx="192673" cy="192212"/>
            </a:xfrm>
            <a:custGeom>
              <a:avLst/>
              <a:gdLst/>
              <a:ahLst/>
              <a:cxnLst/>
              <a:rect l="l" t="t" r="r" b="b"/>
              <a:pathLst>
                <a:path w="3756" h="3747" extrusionOk="0">
                  <a:moveTo>
                    <a:pt x="359" y="1"/>
                  </a:moveTo>
                  <a:cubicBezTo>
                    <a:pt x="158" y="1"/>
                    <a:pt x="1" y="166"/>
                    <a:pt x="1" y="367"/>
                  </a:cubicBezTo>
                  <a:lnTo>
                    <a:pt x="1" y="3388"/>
                  </a:lnTo>
                  <a:cubicBezTo>
                    <a:pt x="1" y="3581"/>
                    <a:pt x="158" y="3746"/>
                    <a:pt x="359" y="3746"/>
                  </a:cubicBezTo>
                  <a:lnTo>
                    <a:pt x="3380" y="3746"/>
                  </a:lnTo>
                  <a:cubicBezTo>
                    <a:pt x="3590" y="3746"/>
                    <a:pt x="3756" y="3581"/>
                    <a:pt x="3738" y="3388"/>
                  </a:cubicBezTo>
                  <a:lnTo>
                    <a:pt x="3738" y="367"/>
                  </a:lnTo>
                  <a:cubicBezTo>
                    <a:pt x="3738" y="166"/>
                    <a:pt x="3581" y="1"/>
                    <a:pt x="3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64"/>
            <p:cNvSpPr/>
            <p:nvPr/>
          </p:nvSpPr>
          <p:spPr>
            <a:xfrm>
              <a:off x="7364297" y="1100347"/>
              <a:ext cx="121421" cy="14825"/>
            </a:xfrm>
            <a:custGeom>
              <a:avLst/>
              <a:gdLst/>
              <a:ahLst/>
              <a:cxnLst/>
              <a:rect l="l" t="t" r="r" b="b"/>
              <a:pathLst>
                <a:path w="2367" h="289" extrusionOk="0">
                  <a:moveTo>
                    <a:pt x="1" y="1"/>
                  </a:moveTo>
                  <a:lnTo>
                    <a:pt x="1" y="289"/>
                  </a:lnTo>
                  <a:lnTo>
                    <a:pt x="2367" y="289"/>
                  </a:lnTo>
                  <a:lnTo>
                    <a:pt x="2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1140;p50">
            <a:extLst>
              <a:ext uri="{FF2B5EF4-FFF2-40B4-BE49-F238E27FC236}">
                <a16:creationId xmlns:a16="http://schemas.microsoft.com/office/drawing/2014/main" id="{0181E582-7161-C1B6-863A-DD99C00D8939}"/>
              </a:ext>
            </a:extLst>
          </p:cNvPr>
          <p:cNvSpPr txBox="1">
            <a:spLocks/>
          </p:cNvSpPr>
          <p:nvPr/>
        </p:nvSpPr>
        <p:spPr>
          <a:xfrm>
            <a:off x="713250" y="413395"/>
            <a:ext cx="77175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ress Start 2P"/>
              <a:buNone/>
              <a:defRPr sz="25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ress Start 2P"/>
              <a:buNone/>
              <a:defRPr sz="2500" b="0" i="0" u="none" strike="noStrike" cap="none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ress Start 2P"/>
              <a:buNone/>
              <a:defRPr sz="2500" b="0" i="0" u="none" strike="noStrike" cap="none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ress Start 2P"/>
              <a:buNone/>
              <a:defRPr sz="2500" b="0" i="0" u="none" strike="noStrike" cap="none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ress Start 2P"/>
              <a:buNone/>
              <a:defRPr sz="2500" b="0" i="0" u="none" strike="noStrike" cap="none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ress Start 2P"/>
              <a:buNone/>
              <a:defRPr sz="2500" b="0" i="0" u="none" strike="noStrike" cap="none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ress Start 2P"/>
              <a:buNone/>
              <a:defRPr sz="2500" b="0" i="0" u="none" strike="noStrike" cap="none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ress Start 2P"/>
              <a:buNone/>
              <a:defRPr sz="2500" b="0" i="0" u="none" strike="noStrike" cap="none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ress Start 2P"/>
              <a:buNone/>
              <a:defRPr sz="2500" b="0" i="0" u="none" strike="noStrike" cap="none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pPr algn="ctr"/>
            <a:r>
              <a:rPr lang="en" dirty="0"/>
              <a:t>Future?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p76"/>
          <p:cNvSpPr/>
          <p:nvPr/>
        </p:nvSpPr>
        <p:spPr>
          <a:xfrm>
            <a:off x="424763" y="353575"/>
            <a:ext cx="8296742" cy="713606"/>
          </a:xfrm>
          <a:custGeom>
            <a:avLst/>
            <a:gdLst/>
            <a:ahLst/>
            <a:cxnLst/>
            <a:rect l="l" t="t" r="r" b="b"/>
            <a:pathLst>
              <a:path w="78917" h="7772" extrusionOk="0">
                <a:moveTo>
                  <a:pt x="1" y="0"/>
                </a:moveTo>
                <a:lnTo>
                  <a:pt x="78917" y="0"/>
                </a:lnTo>
                <a:lnTo>
                  <a:pt x="78917" y="7772"/>
                </a:lnTo>
                <a:lnTo>
                  <a:pt x="1" y="777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4" name="Google Shape;2414;p76"/>
          <p:cNvGrpSpPr/>
          <p:nvPr/>
        </p:nvGrpSpPr>
        <p:grpSpPr>
          <a:xfrm>
            <a:off x="424763" y="1053444"/>
            <a:ext cx="8296747" cy="45756"/>
            <a:chOff x="386575" y="1053444"/>
            <a:chExt cx="8296747" cy="45756"/>
          </a:xfrm>
        </p:grpSpPr>
        <p:sp>
          <p:nvSpPr>
            <p:cNvPr id="2415" name="Google Shape;2415;p76"/>
            <p:cNvSpPr/>
            <p:nvPr/>
          </p:nvSpPr>
          <p:spPr>
            <a:xfrm>
              <a:off x="386575" y="1077325"/>
              <a:ext cx="8296347" cy="21875"/>
            </a:xfrm>
            <a:custGeom>
              <a:avLst/>
              <a:gdLst/>
              <a:ahLst/>
              <a:cxnLst/>
              <a:rect l="l" t="t" r="r" b="b"/>
              <a:pathLst>
                <a:path w="78917" h="421" extrusionOk="0">
                  <a:moveTo>
                    <a:pt x="1" y="1"/>
                  </a:moveTo>
                  <a:lnTo>
                    <a:pt x="1" y="420"/>
                  </a:lnTo>
                  <a:lnTo>
                    <a:pt x="78917" y="420"/>
                  </a:lnTo>
                  <a:lnTo>
                    <a:pt x="789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76"/>
            <p:cNvSpPr/>
            <p:nvPr/>
          </p:nvSpPr>
          <p:spPr>
            <a:xfrm>
              <a:off x="386975" y="1053444"/>
              <a:ext cx="8296347" cy="21875"/>
            </a:xfrm>
            <a:custGeom>
              <a:avLst/>
              <a:gdLst/>
              <a:ahLst/>
              <a:cxnLst/>
              <a:rect l="l" t="t" r="r" b="b"/>
              <a:pathLst>
                <a:path w="78917" h="420" extrusionOk="0">
                  <a:moveTo>
                    <a:pt x="1" y="1"/>
                  </a:moveTo>
                  <a:lnTo>
                    <a:pt x="1" y="420"/>
                  </a:lnTo>
                  <a:lnTo>
                    <a:pt x="78917" y="420"/>
                  </a:lnTo>
                  <a:lnTo>
                    <a:pt x="78917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9" name="Google Shape;2419;p76"/>
          <p:cNvGrpSpPr/>
          <p:nvPr/>
        </p:nvGrpSpPr>
        <p:grpSpPr>
          <a:xfrm>
            <a:off x="7681225" y="449915"/>
            <a:ext cx="882879" cy="243714"/>
            <a:chOff x="7301150" y="922090"/>
            <a:chExt cx="882879" cy="243714"/>
          </a:xfrm>
        </p:grpSpPr>
        <p:sp>
          <p:nvSpPr>
            <p:cNvPr id="2420" name="Google Shape;2420;p76"/>
            <p:cNvSpPr/>
            <p:nvPr/>
          </p:nvSpPr>
          <p:spPr>
            <a:xfrm>
              <a:off x="7937186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0" y="184"/>
                    <a:pt x="0" y="402"/>
                  </a:cubicBezTo>
                  <a:lnTo>
                    <a:pt x="0" y="4340"/>
                  </a:lnTo>
                  <a:cubicBezTo>
                    <a:pt x="0" y="4462"/>
                    <a:pt x="61" y="4576"/>
                    <a:pt x="149" y="4637"/>
                  </a:cubicBezTo>
                  <a:lnTo>
                    <a:pt x="4645" y="140"/>
                  </a:lnTo>
                  <a:cubicBezTo>
                    <a:pt x="4567" y="53"/>
                    <a:pt x="4462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76"/>
            <p:cNvSpPr/>
            <p:nvPr/>
          </p:nvSpPr>
          <p:spPr>
            <a:xfrm>
              <a:off x="7945240" y="927476"/>
              <a:ext cx="238790" cy="237867"/>
            </a:xfrm>
            <a:custGeom>
              <a:avLst/>
              <a:gdLst/>
              <a:ahLst/>
              <a:cxnLst/>
              <a:rect l="l" t="t" r="r" b="b"/>
              <a:pathLst>
                <a:path w="4655" h="4637" extrusionOk="0">
                  <a:moveTo>
                    <a:pt x="4497" y="0"/>
                  </a:moveTo>
                  <a:lnTo>
                    <a:pt x="0" y="4497"/>
                  </a:lnTo>
                  <a:cubicBezTo>
                    <a:pt x="79" y="4584"/>
                    <a:pt x="192" y="4637"/>
                    <a:pt x="306" y="4637"/>
                  </a:cubicBezTo>
                  <a:lnTo>
                    <a:pt x="4253" y="4637"/>
                  </a:lnTo>
                  <a:cubicBezTo>
                    <a:pt x="4471" y="4637"/>
                    <a:pt x="4654" y="4453"/>
                    <a:pt x="4654" y="4235"/>
                  </a:cubicBezTo>
                  <a:lnTo>
                    <a:pt x="4654" y="288"/>
                  </a:lnTo>
                  <a:cubicBezTo>
                    <a:pt x="4654" y="184"/>
                    <a:pt x="4584" y="79"/>
                    <a:pt x="4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76"/>
            <p:cNvSpPr/>
            <p:nvPr/>
          </p:nvSpPr>
          <p:spPr>
            <a:xfrm>
              <a:off x="7940315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2" y="4750"/>
                  </a:lnTo>
                  <a:cubicBezTo>
                    <a:pt x="184" y="4750"/>
                    <a:pt x="0" y="4567"/>
                    <a:pt x="0" y="4349"/>
                  </a:cubicBezTo>
                  <a:lnTo>
                    <a:pt x="0" y="411"/>
                  </a:lnTo>
                  <a:cubicBezTo>
                    <a:pt x="0" y="192"/>
                    <a:pt x="184" y="0"/>
                    <a:pt x="402" y="0"/>
                  </a:cubicBezTo>
                  <a:lnTo>
                    <a:pt x="4349" y="0"/>
                  </a:lnTo>
                  <a:cubicBezTo>
                    <a:pt x="4567" y="0"/>
                    <a:pt x="4750" y="192"/>
                    <a:pt x="4750" y="411"/>
                  </a:cubicBezTo>
                  <a:lnTo>
                    <a:pt x="4750" y="4349"/>
                  </a:lnTo>
                  <a:cubicBezTo>
                    <a:pt x="4750" y="4567"/>
                    <a:pt x="4567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76"/>
            <p:cNvSpPr/>
            <p:nvPr/>
          </p:nvSpPr>
          <p:spPr>
            <a:xfrm>
              <a:off x="7966272" y="948508"/>
              <a:ext cx="191750" cy="192212"/>
            </a:xfrm>
            <a:custGeom>
              <a:avLst/>
              <a:gdLst/>
              <a:ahLst/>
              <a:cxnLst/>
              <a:rect l="l" t="t" r="r" b="b"/>
              <a:pathLst>
                <a:path w="3738" h="3747" extrusionOk="0">
                  <a:moveTo>
                    <a:pt x="359" y="1"/>
                  </a:moveTo>
                  <a:cubicBezTo>
                    <a:pt x="158" y="1"/>
                    <a:pt x="1" y="166"/>
                    <a:pt x="1" y="367"/>
                  </a:cubicBezTo>
                  <a:lnTo>
                    <a:pt x="1" y="3388"/>
                  </a:lnTo>
                  <a:cubicBezTo>
                    <a:pt x="1" y="3581"/>
                    <a:pt x="158" y="3746"/>
                    <a:pt x="359" y="3746"/>
                  </a:cubicBezTo>
                  <a:lnTo>
                    <a:pt x="3380" y="3746"/>
                  </a:lnTo>
                  <a:cubicBezTo>
                    <a:pt x="3581" y="3746"/>
                    <a:pt x="3738" y="3581"/>
                    <a:pt x="3738" y="3388"/>
                  </a:cubicBezTo>
                  <a:lnTo>
                    <a:pt x="3738" y="367"/>
                  </a:lnTo>
                  <a:cubicBezTo>
                    <a:pt x="3738" y="166"/>
                    <a:pt x="3581" y="1"/>
                    <a:pt x="3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76"/>
            <p:cNvSpPr/>
            <p:nvPr/>
          </p:nvSpPr>
          <p:spPr>
            <a:xfrm>
              <a:off x="8016440" y="995086"/>
              <a:ext cx="88745" cy="96798"/>
            </a:xfrm>
            <a:custGeom>
              <a:avLst/>
              <a:gdLst/>
              <a:ahLst/>
              <a:cxnLst/>
              <a:rect l="l" t="t" r="r" b="b"/>
              <a:pathLst>
                <a:path w="1730" h="1887" extrusionOk="0">
                  <a:moveTo>
                    <a:pt x="1398" y="1"/>
                  </a:moveTo>
                  <a:lnTo>
                    <a:pt x="1014" y="498"/>
                  </a:lnTo>
                  <a:cubicBezTo>
                    <a:pt x="952" y="577"/>
                    <a:pt x="909" y="656"/>
                    <a:pt x="865" y="717"/>
                  </a:cubicBezTo>
                  <a:cubicBezTo>
                    <a:pt x="830" y="664"/>
                    <a:pt x="778" y="586"/>
                    <a:pt x="708" y="490"/>
                  </a:cubicBezTo>
                  <a:lnTo>
                    <a:pt x="376" y="9"/>
                  </a:lnTo>
                  <a:lnTo>
                    <a:pt x="79" y="9"/>
                  </a:lnTo>
                  <a:lnTo>
                    <a:pt x="725" y="909"/>
                  </a:lnTo>
                  <a:lnTo>
                    <a:pt x="1" y="1887"/>
                  </a:lnTo>
                  <a:lnTo>
                    <a:pt x="306" y="1887"/>
                  </a:lnTo>
                  <a:lnTo>
                    <a:pt x="778" y="1232"/>
                  </a:lnTo>
                  <a:cubicBezTo>
                    <a:pt x="787" y="1214"/>
                    <a:pt x="821" y="1153"/>
                    <a:pt x="865" y="1092"/>
                  </a:cubicBezTo>
                  <a:cubicBezTo>
                    <a:pt x="900" y="1136"/>
                    <a:pt x="926" y="1171"/>
                    <a:pt x="952" y="1214"/>
                  </a:cubicBezTo>
                  <a:lnTo>
                    <a:pt x="1424" y="1878"/>
                  </a:lnTo>
                  <a:lnTo>
                    <a:pt x="1730" y="1878"/>
                  </a:lnTo>
                  <a:lnTo>
                    <a:pt x="1014" y="883"/>
                  </a:lnTo>
                  <a:lnTo>
                    <a:pt x="16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76"/>
            <p:cNvSpPr/>
            <p:nvPr/>
          </p:nvSpPr>
          <p:spPr>
            <a:xfrm>
              <a:off x="7619142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1" y="184"/>
                    <a:pt x="1" y="402"/>
                  </a:cubicBezTo>
                  <a:lnTo>
                    <a:pt x="1" y="4340"/>
                  </a:lnTo>
                  <a:cubicBezTo>
                    <a:pt x="10" y="4462"/>
                    <a:pt x="62" y="4576"/>
                    <a:pt x="149" y="4637"/>
                  </a:cubicBezTo>
                  <a:lnTo>
                    <a:pt x="4646" y="140"/>
                  </a:lnTo>
                  <a:cubicBezTo>
                    <a:pt x="4567" y="53"/>
                    <a:pt x="4463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76"/>
            <p:cNvSpPr/>
            <p:nvPr/>
          </p:nvSpPr>
          <p:spPr>
            <a:xfrm>
              <a:off x="7627196" y="927476"/>
              <a:ext cx="238790" cy="237867"/>
            </a:xfrm>
            <a:custGeom>
              <a:avLst/>
              <a:gdLst/>
              <a:ahLst/>
              <a:cxnLst/>
              <a:rect l="l" t="t" r="r" b="b"/>
              <a:pathLst>
                <a:path w="4655" h="4637" extrusionOk="0">
                  <a:moveTo>
                    <a:pt x="4498" y="0"/>
                  </a:moveTo>
                  <a:lnTo>
                    <a:pt x="1" y="4497"/>
                  </a:lnTo>
                  <a:cubicBezTo>
                    <a:pt x="80" y="4584"/>
                    <a:pt x="193" y="4637"/>
                    <a:pt x="307" y="4637"/>
                  </a:cubicBezTo>
                  <a:lnTo>
                    <a:pt x="4244" y="4637"/>
                  </a:lnTo>
                  <a:cubicBezTo>
                    <a:pt x="4463" y="4637"/>
                    <a:pt x="4655" y="4453"/>
                    <a:pt x="4655" y="4235"/>
                  </a:cubicBezTo>
                  <a:lnTo>
                    <a:pt x="4655" y="288"/>
                  </a:lnTo>
                  <a:cubicBezTo>
                    <a:pt x="4655" y="184"/>
                    <a:pt x="4585" y="79"/>
                    <a:pt x="4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76"/>
            <p:cNvSpPr/>
            <p:nvPr/>
          </p:nvSpPr>
          <p:spPr>
            <a:xfrm>
              <a:off x="7622271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3" y="4750"/>
                  </a:lnTo>
                  <a:cubicBezTo>
                    <a:pt x="184" y="4750"/>
                    <a:pt x="1" y="4567"/>
                    <a:pt x="1" y="4349"/>
                  </a:cubicBezTo>
                  <a:lnTo>
                    <a:pt x="1" y="411"/>
                  </a:lnTo>
                  <a:cubicBezTo>
                    <a:pt x="1" y="192"/>
                    <a:pt x="184" y="0"/>
                    <a:pt x="403" y="0"/>
                  </a:cubicBezTo>
                  <a:lnTo>
                    <a:pt x="4349" y="0"/>
                  </a:lnTo>
                  <a:cubicBezTo>
                    <a:pt x="4568" y="0"/>
                    <a:pt x="4751" y="192"/>
                    <a:pt x="4751" y="411"/>
                  </a:cubicBezTo>
                  <a:lnTo>
                    <a:pt x="4751" y="4349"/>
                  </a:lnTo>
                  <a:cubicBezTo>
                    <a:pt x="4751" y="4567"/>
                    <a:pt x="4568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76"/>
            <p:cNvSpPr/>
            <p:nvPr/>
          </p:nvSpPr>
          <p:spPr>
            <a:xfrm>
              <a:off x="7648279" y="948508"/>
              <a:ext cx="191750" cy="192212"/>
            </a:xfrm>
            <a:custGeom>
              <a:avLst/>
              <a:gdLst/>
              <a:ahLst/>
              <a:cxnLst/>
              <a:rect l="l" t="t" r="r" b="b"/>
              <a:pathLst>
                <a:path w="3738" h="3747" extrusionOk="0">
                  <a:moveTo>
                    <a:pt x="358" y="1"/>
                  </a:moveTo>
                  <a:cubicBezTo>
                    <a:pt x="158" y="1"/>
                    <a:pt x="0" y="166"/>
                    <a:pt x="0" y="367"/>
                  </a:cubicBezTo>
                  <a:lnTo>
                    <a:pt x="0" y="3388"/>
                  </a:lnTo>
                  <a:cubicBezTo>
                    <a:pt x="0" y="3581"/>
                    <a:pt x="158" y="3746"/>
                    <a:pt x="358" y="3746"/>
                  </a:cubicBezTo>
                  <a:lnTo>
                    <a:pt x="3379" y="3746"/>
                  </a:lnTo>
                  <a:cubicBezTo>
                    <a:pt x="3580" y="3746"/>
                    <a:pt x="3737" y="3581"/>
                    <a:pt x="3737" y="3388"/>
                  </a:cubicBezTo>
                  <a:lnTo>
                    <a:pt x="3737" y="367"/>
                  </a:lnTo>
                  <a:cubicBezTo>
                    <a:pt x="3737" y="166"/>
                    <a:pt x="3580" y="1"/>
                    <a:pt x="3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76"/>
            <p:cNvSpPr/>
            <p:nvPr/>
          </p:nvSpPr>
          <p:spPr>
            <a:xfrm>
              <a:off x="7682751" y="980312"/>
              <a:ext cx="127731" cy="127731"/>
            </a:xfrm>
            <a:custGeom>
              <a:avLst/>
              <a:gdLst/>
              <a:ahLst/>
              <a:cxnLst/>
              <a:rect l="l" t="t" r="r" b="b"/>
              <a:pathLst>
                <a:path w="2490" h="2490" fill="none" extrusionOk="0">
                  <a:moveTo>
                    <a:pt x="2253" y="2489"/>
                  </a:moveTo>
                  <a:lnTo>
                    <a:pt x="245" y="2489"/>
                  </a:lnTo>
                  <a:cubicBezTo>
                    <a:pt x="114" y="2489"/>
                    <a:pt x="1" y="2384"/>
                    <a:pt x="1" y="2253"/>
                  </a:cubicBezTo>
                  <a:lnTo>
                    <a:pt x="1" y="245"/>
                  </a:lnTo>
                  <a:cubicBezTo>
                    <a:pt x="1" y="114"/>
                    <a:pt x="114" y="0"/>
                    <a:pt x="245" y="0"/>
                  </a:cubicBezTo>
                  <a:lnTo>
                    <a:pt x="2253" y="0"/>
                  </a:lnTo>
                  <a:cubicBezTo>
                    <a:pt x="2384" y="0"/>
                    <a:pt x="2489" y="114"/>
                    <a:pt x="2489" y="245"/>
                  </a:cubicBezTo>
                  <a:lnTo>
                    <a:pt x="2489" y="2253"/>
                  </a:lnTo>
                  <a:cubicBezTo>
                    <a:pt x="2489" y="2384"/>
                    <a:pt x="2384" y="2489"/>
                    <a:pt x="2253" y="2489"/>
                  </a:cubicBezTo>
                  <a:close/>
                </a:path>
              </a:pathLst>
            </a:custGeom>
            <a:noFill/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76"/>
            <p:cNvSpPr/>
            <p:nvPr/>
          </p:nvSpPr>
          <p:spPr>
            <a:xfrm>
              <a:off x="7682751" y="980774"/>
              <a:ext cx="127731" cy="36780"/>
            </a:xfrm>
            <a:custGeom>
              <a:avLst/>
              <a:gdLst/>
              <a:ahLst/>
              <a:cxnLst/>
              <a:rect l="l" t="t" r="r" b="b"/>
              <a:pathLst>
                <a:path w="2490" h="717" extrusionOk="0">
                  <a:moveTo>
                    <a:pt x="245" y="0"/>
                  </a:moveTo>
                  <a:lnTo>
                    <a:pt x="36" y="114"/>
                  </a:lnTo>
                  <a:lnTo>
                    <a:pt x="1" y="716"/>
                  </a:lnTo>
                  <a:lnTo>
                    <a:pt x="2489" y="716"/>
                  </a:lnTo>
                  <a:lnTo>
                    <a:pt x="2489" y="236"/>
                  </a:lnTo>
                  <a:lnTo>
                    <a:pt x="2411" y="61"/>
                  </a:ln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76"/>
            <p:cNvSpPr/>
            <p:nvPr/>
          </p:nvSpPr>
          <p:spPr>
            <a:xfrm>
              <a:off x="7301150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0" y="184"/>
                    <a:pt x="0" y="402"/>
                  </a:cubicBezTo>
                  <a:lnTo>
                    <a:pt x="0" y="4340"/>
                  </a:lnTo>
                  <a:cubicBezTo>
                    <a:pt x="9" y="4462"/>
                    <a:pt x="62" y="4576"/>
                    <a:pt x="149" y="4637"/>
                  </a:cubicBezTo>
                  <a:lnTo>
                    <a:pt x="4646" y="140"/>
                  </a:lnTo>
                  <a:cubicBezTo>
                    <a:pt x="4567" y="53"/>
                    <a:pt x="4462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76"/>
            <p:cNvSpPr/>
            <p:nvPr/>
          </p:nvSpPr>
          <p:spPr>
            <a:xfrm>
              <a:off x="7310127" y="927476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497" y="0"/>
                  </a:moveTo>
                  <a:lnTo>
                    <a:pt x="0" y="4497"/>
                  </a:lnTo>
                  <a:cubicBezTo>
                    <a:pt x="70" y="4584"/>
                    <a:pt x="183" y="4637"/>
                    <a:pt x="306" y="4637"/>
                  </a:cubicBezTo>
                  <a:lnTo>
                    <a:pt x="4244" y="4637"/>
                  </a:lnTo>
                  <a:cubicBezTo>
                    <a:pt x="4462" y="4637"/>
                    <a:pt x="4645" y="4453"/>
                    <a:pt x="4645" y="4235"/>
                  </a:cubicBezTo>
                  <a:lnTo>
                    <a:pt x="4645" y="288"/>
                  </a:lnTo>
                  <a:cubicBezTo>
                    <a:pt x="4636" y="184"/>
                    <a:pt x="4584" y="79"/>
                    <a:pt x="4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76"/>
            <p:cNvSpPr/>
            <p:nvPr/>
          </p:nvSpPr>
          <p:spPr>
            <a:xfrm>
              <a:off x="7304279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2" y="4750"/>
                  </a:lnTo>
                  <a:cubicBezTo>
                    <a:pt x="184" y="4750"/>
                    <a:pt x="1" y="4567"/>
                    <a:pt x="1" y="4349"/>
                  </a:cubicBezTo>
                  <a:lnTo>
                    <a:pt x="1" y="411"/>
                  </a:lnTo>
                  <a:cubicBezTo>
                    <a:pt x="1" y="192"/>
                    <a:pt x="184" y="0"/>
                    <a:pt x="402" y="0"/>
                  </a:cubicBezTo>
                  <a:lnTo>
                    <a:pt x="4349" y="0"/>
                  </a:lnTo>
                  <a:cubicBezTo>
                    <a:pt x="4567" y="0"/>
                    <a:pt x="4750" y="192"/>
                    <a:pt x="4750" y="411"/>
                  </a:cubicBezTo>
                  <a:lnTo>
                    <a:pt x="4750" y="4349"/>
                  </a:lnTo>
                  <a:cubicBezTo>
                    <a:pt x="4750" y="4567"/>
                    <a:pt x="4567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76"/>
            <p:cNvSpPr/>
            <p:nvPr/>
          </p:nvSpPr>
          <p:spPr>
            <a:xfrm>
              <a:off x="7330236" y="948508"/>
              <a:ext cx="192673" cy="192212"/>
            </a:xfrm>
            <a:custGeom>
              <a:avLst/>
              <a:gdLst/>
              <a:ahLst/>
              <a:cxnLst/>
              <a:rect l="l" t="t" r="r" b="b"/>
              <a:pathLst>
                <a:path w="3756" h="3747" extrusionOk="0">
                  <a:moveTo>
                    <a:pt x="359" y="1"/>
                  </a:moveTo>
                  <a:cubicBezTo>
                    <a:pt x="158" y="1"/>
                    <a:pt x="1" y="166"/>
                    <a:pt x="1" y="367"/>
                  </a:cubicBezTo>
                  <a:lnTo>
                    <a:pt x="1" y="3388"/>
                  </a:lnTo>
                  <a:cubicBezTo>
                    <a:pt x="1" y="3581"/>
                    <a:pt x="158" y="3746"/>
                    <a:pt x="359" y="3746"/>
                  </a:cubicBezTo>
                  <a:lnTo>
                    <a:pt x="3380" y="3746"/>
                  </a:lnTo>
                  <a:cubicBezTo>
                    <a:pt x="3590" y="3746"/>
                    <a:pt x="3756" y="3581"/>
                    <a:pt x="3738" y="3388"/>
                  </a:cubicBezTo>
                  <a:lnTo>
                    <a:pt x="3738" y="367"/>
                  </a:lnTo>
                  <a:cubicBezTo>
                    <a:pt x="3738" y="166"/>
                    <a:pt x="3581" y="1"/>
                    <a:pt x="3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76"/>
            <p:cNvSpPr/>
            <p:nvPr/>
          </p:nvSpPr>
          <p:spPr>
            <a:xfrm>
              <a:off x="7364297" y="1100347"/>
              <a:ext cx="121421" cy="14825"/>
            </a:xfrm>
            <a:custGeom>
              <a:avLst/>
              <a:gdLst/>
              <a:ahLst/>
              <a:cxnLst/>
              <a:rect l="l" t="t" r="r" b="b"/>
              <a:pathLst>
                <a:path w="2367" h="289" extrusionOk="0">
                  <a:moveTo>
                    <a:pt x="1" y="1"/>
                  </a:moveTo>
                  <a:lnTo>
                    <a:pt x="1" y="289"/>
                  </a:lnTo>
                  <a:lnTo>
                    <a:pt x="2367" y="289"/>
                  </a:lnTo>
                  <a:lnTo>
                    <a:pt x="2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2446;p77">
            <a:extLst>
              <a:ext uri="{FF2B5EF4-FFF2-40B4-BE49-F238E27FC236}">
                <a16:creationId xmlns:a16="http://schemas.microsoft.com/office/drawing/2014/main" id="{04BFA9F9-D665-1EFB-80E7-33EA3A484FE4}"/>
              </a:ext>
            </a:extLst>
          </p:cNvPr>
          <p:cNvSpPr txBox="1">
            <a:spLocks/>
          </p:cNvSpPr>
          <p:nvPr/>
        </p:nvSpPr>
        <p:spPr>
          <a:xfrm>
            <a:off x="1263300" y="2121159"/>
            <a:ext cx="6617400" cy="901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ress Start 2P"/>
              <a:buNone/>
              <a:defRPr sz="2500" b="0" i="0" u="none" strike="noStrike" cap="non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ress Start 2P"/>
              <a:buNone/>
              <a:defRPr sz="2500" b="0" i="0" u="none" strike="noStrike" cap="none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ress Start 2P"/>
              <a:buNone/>
              <a:defRPr sz="2500" b="0" i="0" u="none" strike="noStrike" cap="none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ress Start 2P"/>
              <a:buNone/>
              <a:defRPr sz="2500" b="0" i="0" u="none" strike="noStrike" cap="none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ress Start 2P"/>
              <a:buNone/>
              <a:defRPr sz="2500" b="0" i="0" u="none" strike="noStrike" cap="none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ress Start 2P"/>
              <a:buNone/>
              <a:defRPr sz="2500" b="0" i="0" u="none" strike="noStrike" cap="none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ress Start 2P"/>
              <a:buNone/>
              <a:defRPr sz="2500" b="0" i="0" u="none" strike="noStrike" cap="none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ress Start 2P"/>
              <a:buNone/>
              <a:defRPr sz="2500" b="0" i="0" u="none" strike="noStrike" cap="none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ress Start 2P"/>
              <a:buNone/>
              <a:defRPr sz="2500" b="0" i="0" u="none" strike="noStrike" cap="none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pPr>
              <a:spcAft>
                <a:spcPts val="200"/>
              </a:spcAft>
            </a:pPr>
            <a:r>
              <a:rPr lang="en" sz="4000" dirty="0">
                <a:solidFill>
                  <a:schemeClr val="tx1"/>
                </a:solidFill>
              </a:rPr>
              <a:t>Thanks!</a:t>
            </a:r>
          </a:p>
        </p:txBody>
      </p:sp>
      <p:sp>
        <p:nvSpPr>
          <p:cNvPr id="8" name="Google Shape;2447;p77">
            <a:extLst>
              <a:ext uri="{FF2B5EF4-FFF2-40B4-BE49-F238E27FC236}">
                <a16:creationId xmlns:a16="http://schemas.microsoft.com/office/drawing/2014/main" id="{48B7A1D0-921B-9284-142C-BCE36D6D4F60}"/>
              </a:ext>
            </a:extLst>
          </p:cNvPr>
          <p:cNvSpPr txBox="1">
            <a:spLocks/>
          </p:cNvSpPr>
          <p:nvPr/>
        </p:nvSpPr>
        <p:spPr>
          <a:xfrm>
            <a:off x="2363850" y="3094890"/>
            <a:ext cx="4416300" cy="387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●"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○"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"/>
              <a:buChar char="■"/>
              <a:defRPr sz="1400" b="0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indent="0" algn="ctr">
              <a:buSzPts val="1100"/>
              <a:buFont typeface="Arial"/>
              <a:buNone/>
            </a:pPr>
            <a:r>
              <a:rPr lang="en" dirty="0"/>
              <a:t>Do you have any questions?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49"/>
          <p:cNvSpPr/>
          <p:nvPr/>
        </p:nvSpPr>
        <p:spPr>
          <a:xfrm>
            <a:off x="424763" y="353575"/>
            <a:ext cx="8296742" cy="713606"/>
          </a:xfrm>
          <a:custGeom>
            <a:avLst/>
            <a:gdLst/>
            <a:ahLst/>
            <a:cxnLst/>
            <a:rect l="l" t="t" r="r" b="b"/>
            <a:pathLst>
              <a:path w="78917" h="7772" extrusionOk="0">
                <a:moveTo>
                  <a:pt x="1" y="0"/>
                </a:moveTo>
                <a:lnTo>
                  <a:pt x="78917" y="0"/>
                </a:lnTo>
                <a:lnTo>
                  <a:pt x="78917" y="7772"/>
                </a:lnTo>
                <a:lnTo>
                  <a:pt x="1" y="777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4" name="Google Shape;1104;p49"/>
          <p:cNvGrpSpPr/>
          <p:nvPr/>
        </p:nvGrpSpPr>
        <p:grpSpPr>
          <a:xfrm>
            <a:off x="424763" y="1053444"/>
            <a:ext cx="8296747" cy="45756"/>
            <a:chOff x="386575" y="1053444"/>
            <a:chExt cx="8296747" cy="45756"/>
          </a:xfrm>
        </p:grpSpPr>
        <p:sp>
          <p:nvSpPr>
            <p:cNvPr id="1105" name="Google Shape;1105;p49"/>
            <p:cNvSpPr/>
            <p:nvPr/>
          </p:nvSpPr>
          <p:spPr>
            <a:xfrm>
              <a:off x="386575" y="1077325"/>
              <a:ext cx="8296347" cy="21875"/>
            </a:xfrm>
            <a:custGeom>
              <a:avLst/>
              <a:gdLst/>
              <a:ahLst/>
              <a:cxnLst/>
              <a:rect l="l" t="t" r="r" b="b"/>
              <a:pathLst>
                <a:path w="78917" h="421" extrusionOk="0">
                  <a:moveTo>
                    <a:pt x="1" y="1"/>
                  </a:moveTo>
                  <a:lnTo>
                    <a:pt x="1" y="420"/>
                  </a:lnTo>
                  <a:lnTo>
                    <a:pt x="78917" y="420"/>
                  </a:lnTo>
                  <a:lnTo>
                    <a:pt x="789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9"/>
            <p:cNvSpPr/>
            <p:nvPr/>
          </p:nvSpPr>
          <p:spPr>
            <a:xfrm>
              <a:off x="386975" y="1053444"/>
              <a:ext cx="8296347" cy="21875"/>
            </a:xfrm>
            <a:custGeom>
              <a:avLst/>
              <a:gdLst/>
              <a:ahLst/>
              <a:cxnLst/>
              <a:rect l="l" t="t" r="r" b="b"/>
              <a:pathLst>
                <a:path w="78917" h="420" extrusionOk="0">
                  <a:moveTo>
                    <a:pt x="1" y="1"/>
                  </a:moveTo>
                  <a:lnTo>
                    <a:pt x="1" y="420"/>
                  </a:lnTo>
                  <a:lnTo>
                    <a:pt x="78917" y="420"/>
                  </a:lnTo>
                  <a:lnTo>
                    <a:pt x="78917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7" name="Google Shape;1107;p49"/>
          <p:cNvGrpSpPr/>
          <p:nvPr/>
        </p:nvGrpSpPr>
        <p:grpSpPr>
          <a:xfrm>
            <a:off x="3257549" y="1335737"/>
            <a:ext cx="5298039" cy="2917545"/>
            <a:chOff x="844350" y="1447525"/>
            <a:chExt cx="3472005" cy="1341952"/>
          </a:xfrm>
        </p:grpSpPr>
        <p:sp>
          <p:nvSpPr>
            <p:cNvPr id="1108" name="Google Shape;1108;p49"/>
            <p:cNvSpPr/>
            <p:nvPr/>
          </p:nvSpPr>
          <p:spPr>
            <a:xfrm>
              <a:off x="844350" y="1447531"/>
              <a:ext cx="3467723" cy="1341946"/>
            </a:xfrm>
            <a:custGeom>
              <a:avLst/>
              <a:gdLst/>
              <a:ahLst/>
              <a:cxnLst/>
              <a:rect l="l" t="t" r="r" b="b"/>
              <a:pathLst>
                <a:path w="71356" h="59411" extrusionOk="0">
                  <a:moveTo>
                    <a:pt x="71355" y="0"/>
                  </a:moveTo>
                  <a:lnTo>
                    <a:pt x="70657" y="481"/>
                  </a:lnTo>
                  <a:lnTo>
                    <a:pt x="70657" y="58921"/>
                  </a:lnTo>
                  <a:lnTo>
                    <a:pt x="717" y="58921"/>
                  </a:lnTo>
                  <a:lnTo>
                    <a:pt x="1" y="59410"/>
                  </a:lnTo>
                  <a:lnTo>
                    <a:pt x="71355" y="59410"/>
                  </a:lnTo>
                  <a:lnTo>
                    <a:pt x="71355" y="0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9" name="Google Shape;1109;p49"/>
            <p:cNvGrpSpPr/>
            <p:nvPr/>
          </p:nvGrpSpPr>
          <p:grpSpPr>
            <a:xfrm>
              <a:off x="844350" y="1447525"/>
              <a:ext cx="3472005" cy="1341924"/>
              <a:chOff x="844350" y="1447525"/>
              <a:chExt cx="3472005" cy="1341924"/>
            </a:xfrm>
          </p:grpSpPr>
          <p:sp>
            <p:nvSpPr>
              <p:cNvPr id="1110" name="Google Shape;1110;p49"/>
              <p:cNvSpPr/>
              <p:nvPr/>
            </p:nvSpPr>
            <p:spPr>
              <a:xfrm>
                <a:off x="844350" y="1447525"/>
                <a:ext cx="3467567" cy="1341924"/>
              </a:xfrm>
              <a:custGeom>
                <a:avLst/>
                <a:gdLst/>
                <a:ahLst/>
                <a:cxnLst/>
                <a:rect l="l" t="t" r="r" b="b"/>
                <a:pathLst>
                  <a:path w="80087" h="80079" extrusionOk="0">
                    <a:moveTo>
                      <a:pt x="0" y="1"/>
                    </a:moveTo>
                    <a:lnTo>
                      <a:pt x="0" y="80078"/>
                    </a:lnTo>
                    <a:lnTo>
                      <a:pt x="80086" y="80078"/>
                    </a:lnTo>
                    <a:lnTo>
                      <a:pt x="8008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49"/>
              <p:cNvSpPr/>
              <p:nvPr/>
            </p:nvSpPr>
            <p:spPr>
              <a:xfrm>
                <a:off x="844350" y="1454690"/>
                <a:ext cx="3472005" cy="1332143"/>
              </a:xfrm>
              <a:custGeom>
                <a:avLst/>
                <a:gdLst/>
                <a:ahLst/>
                <a:cxnLst/>
                <a:rect l="l" t="t" r="r" b="b"/>
                <a:pathLst>
                  <a:path w="71356" h="59411" extrusionOk="0">
                    <a:moveTo>
                      <a:pt x="1" y="0"/>
                    </a:moveTo>
                    <a:lnTo>
                      <a:pt x="1" y="59410"/>
                    </a:lnTo>
                    <a:lnTo>
                      <a:pt x="717" y="58930"/>
                    </a:lnTo>
                    <a:lnTo>
                      <a:pt x="717" y="498"/>
                    </a:lnTo>
                    <a:lnTo>
                      <a:pt x="70657" y="498"/>
                    </a:lnTo>
                    <a:lnTo>
                      <a:pt x="713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12" name="Google Shape;1112;p49"/>
          <p:cNvSpPr txBox="1">
            <a:spLocks noGrp="1"/>
          </p:cNvSpPr>
          <p:nvPr>
            <p:ph type="title"/>
          </p:nvPr>
        </p:nvSpPr>
        <p:spPr>
          <a:xfrm>
            <a:off x="713225" y="513700"/>
            <a:ext cx="77175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Working Process</a:t>
            </a:r>
            <a:endParaRPr dirty="0"/>
          </a:p>
        </p:txBody>
      </p:sp>
      <p:sp>
        <p:nvSpPr>
          <p:cNvPr id="1113" name="Google Shape;1113;p49"/>
          <p:cNvSpPr txBox="1">
            <a:spLocks noGrp="1"/>
          </p:cNvSpPr>
          <p:nvPr>
            <p:ph type="body" idx="1"/>
          </p:nvPr>
        </p:nvSpPr>
        <p:spPr>
          <a:xfrm>
            <a:off x="634237" y="2006326"/>
            <a:ext cx="2323889" cy="16010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rgbClr val="1A1A1A"/>
              </a:buClr>
              <a:buSzPts val="1100"/>
            </a:pPr>
            <a:r>
              <a:rPr lang="en-US" dirty="0"/>
              <a:t>main</a:t>
            </a:r>
          </a:p>
          <a:p>
            <a:pPr marL="742950" lvl="1" indent="-285750">
              <a:buClr>
                <a:srgbClr val="1A1A1A"/>
              </a:buClr>
              <a:buSzPts val="1100"/>
            </a:pPr>
            <a:r>
              <a:rPr lang="en-US" dirty="0"/>
              <a:t>dev</a:t>
            </a:r>
          </a:p>
          <a:p>
            <a:pPr marL="1200150" lvl="2" indent="-285750">
              <a:buClr>
                <a:srgbClr val="1A1A1A"/>
              </a:buClr>
              <a:buSzPts val="1100"/>
            </a:pPr>
            <a:r>
              <a:rPr lang="en-US" dirty="0"/>
              <a:t>navigation</a:t>
            </a:r>
          </a:p>
          <a:p>
            <a:pPr marL="1200150" lvl="2" indent="-285750">
              <a:buClr>
                <a:srgbClr val="1A1A1A"/>
              </a:buClr>
              <a:buSzPts val="1100"/>
            </a:pPr>
            <a:r>
              <a:rPr lang="en-US" dirty="0"/>
              <a:t>auth</a:t>
            </a:r>
          </a:p>
          <a:p>
            <a:pPr marL="1200150" lvl="2" indent="-285750">
              <a:buClr>
                <a:srgbClr val="1A1A1A"/>
              </a:buClr>
              <a:buSzPts val="1100"/>
            </a:pPr>
            <a:r>
              <a:rPr lang="en-US" dirty="0"/>
              <a:t>chat</a:t>
            </a:r>
          </a:p>
          <a:p>
            <a:pPr marL="1200150" lvl="2" indent="-285750">
              <a:buClr>
                <a:srgbClr val="1A1A1A"/>
              </a:buClr>
              <a:buSzPts val="1100"/>
            </a:pPr>
            <a:r>
              <a:rPr lang="en-US" dirty="0"/>
              <a:t>items</a:t>
            </a:r>
          </a:p>
          <a:p>
            <a:pPr marL="914400" lvl="2" indent="0">
              <a:buClr>
                <a:srgbClr val="1A1A1A"/>
              </a:buClr>
              <a:buSzPts val="1100"/>
              <a:buNone/>
            </a:pPr>
            <a:endParaRPr lang="en-US" dirty="0"/>
          </a:p>
        </p:txBody>
      </p:sp>
      <p:grpSp>
        <p:nvGrpSpPr>
          <p:cNvPr id="1114" name="Google Shape;1114;p49"/>
          <p:cNvGrpSpPr/>
          <p:nvPr/>
        </p:nvGrpSpPr>
        <p:grpSpPr>
          <a:xfrm>
            <a:off x="7681225" y="449915"/>
            <a:ext cx="882879" cy="243714"/>
            <a:chOff x="7301150" y="922090"/>
            <a:chExt cx="882879" cy="243714"/>
          </a:xfrm>
        </p:grpSpPr>
        <p:sp>
          <p:nvSpPr>
            <p:cNvPr id="1115" name="Google Shape;1115;p49"/>
            <p:cNvSpPr/>
            <p:nvPr/>
          </p:nvSpPr>
          <p:spPr>
            <a:xfrm>
              <a:off x="7937186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0" y="184"/>
                    <a:pt x="0" y="402"/>
                  </a:cubicBezTo>
                  <a:lnTo>
                    <a:pt x="0" y="4340"/>
                  </a:lnTo>
                  <a:cubicBezTo>
                    <a:pt x="0" y="4462"/>
                    <a:pt x="61" y="4576"/>
                    <a:pt x="149" y="4637"/>
                  </a:cubicBezTo>
                  <a:lnTo>
                    <a:pt x="4645" y="140"/>
                  </a:lnTo>
                  <a:cubicBezTo>
                    <a:pt x="4567" y="53"/>
                    <a:pt x="4462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9"/>
            <p:cNvSpPr/>
            <p:nvPr/>
          </p:nvSpPr>
          <p:spPr>
            <a:xfrm>
              <a:off x="7945240" y="927476"/>
              <a:ext cx="238790" cy="237867"/>
            </a:xfrm>
            <a:custGeom>
              <a:avLst/>
              <a:gdLst/>
              <a:ahLst/>
              <a:cxnLst/>
              <a:rect l="l" t="t" r="r" b="b"/>
              <a:pathLst>
                <a:path w="4655" h="4637" extrusionOk="0">
                  <a:moveTo>
                    <a:pt x="4497" y="0"/>
                  </a:moveTo>
                  <a:lnTo>
                    <a:pt x="0" y="4497"/>
                  </a:lnTo>
                  <a:cubicBezTo>
                    <a:pt x="79" y="4584"/>
                    <a:pt x="192" y="4637"/>
                    <a:pt x="306" y="4637"/>
                  </a:cubicBezTo>
                  <a:lnTo>
                    <a:pt x="4253" y="4637"/>
                  </a:lnTo>
                  <a:cubicBezTo>
                    <a:pt x="4471" y="4637"/>
                    <a:pt x="4654" y="4453"/>
                    <a:pt x="4654" y="4235"/>
                  </a:cubicBezTo>
                  <a:lnTo>
                    <a:pt x="4654" y="288"/>
                  </a:lnTo>
                  <a:cubicBezTo>
                    <a:pt x="4654" y="184"/>
                    <a:pt x="4584" y="79"/>
                    <a:pt x="4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9"/>
            <p:cNvSpPr/>
            <p:nvPr/>
          </p:nvSpPr>
          <p:spPr>
            <a:xfrm>
              <a:off x="7940315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2" y="4750"/>
                  </a:lnTo>
                  <a:cubicBezTo>
                    <a:pt x="184" y="4750"/>
                    <a:pt x="0" y="4567"/>
                    <a:pt x="0" y="4349"/>
                  </a:cubicBezTo>
                  <a:lnTo>
                    <a:pt x="0" y="411"/>
                  </a:lnTo>
                  <a:cubicBezTo>
                    <a:pt x="0" y="192"/>
                    <a:pt x="184" y="0"/>
                    <a:pt x="402" y="0"/>
                  </a:cubicBezTo>
                  <a:lnTo>
                    <a:pt x="4349" y="0"/>
                  </a:lnTo>
                  <a:cubicBezTo>
                    <a:pt x="4567" y="0"/>
                    <a:pt x="4750" y="192"/>
                    <a:pt x="4750" y="411"/>
                  </a:cubicBezTo>
                  <a:lnTo>
                    <a:pt x="4750" y="4349"/>
                  </a:lnTo>
                  <a:cubicBezTo>
                    <a:pt x="4750" y="4567"/>
                    <a:pt x="4567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9"/>
            <p:cNvSpPr/>
            <p:nvPr/>
          </p:nvSpPr>
          <p:spPr>
            <a:xfrm>
              <a:off x="7966272" y="948508"/>
              <a:ext cx="191750" cy="192212"/>
            </a:xfrm>
            <a:custGeom>
              <a:avLst/>
              <a:gdLst/>
              <a:ahLst/>
              <a:cxnLst/>
              <a:rect l="l" t="t" r="r" b="b"/>
              <a:pathLst>
                <a:path w="3738" h="3747" extrusionOk="0">
                  <a:moveTo>
                    <a:pt x="359" y="1"/>
                  </a:moveTo>
                  <a:cubicBezTo>
                    <a:pt x="158" y="1"/>
                    <a:pt x="1" y="166"/>
                    <a:pt x="1" y="367"/>
                  </a:cubicBezTo>
                  <a:lnTo>
                    <a:pt x="1" y="3388"/>
                  </a:lnTo>
                  <a:cubicBezTo>
                    <a:pt x="1" y="3581"/>
                    <a:pt x="158" y="3746"/>
                    <a:pt x="359" y="3746"/>
                  </a:cubicBezTo>
                  <a:lnTo>
                    <a:pt x="3380" y="3746"/>
                  </a:lnTo>
                  <a:cubicBezTo>
                    <a:pt x="3581" y="3746"/>
                    <a:pt x="3738" y="3581"/>
                    <a:pt x="3738" y="3388"/>
                  </a:cubicBezTo>
                  <a:lnTo>
                    <a:pt x="3738" y="367"/>
                  </a:lnTo>
                  <a:cubicBezTo>
                    <a:pt x="3738" y="166"/>
                    <a:pt x="3581" y="1"/>
                    <a:pt x="3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9"/>
            <p:cNvSpPr/>
            <p:nvPr/>
          </p:nvSpPr>
          <p:spPr>
            <a:xfrm>
              <a:off x="8016440" y="995086"/>
              <a:ext cx="88745" cy="96798"/>
            </a:xfrm>
            <a:custGeom>
              <a:avLst/>
              <a:gdLst/>
              <a:ahLst/>
              <a:cxnLst/>
              <a:rect l="l" t="t" r="r" b="b"/>
              <a:pathLst>
                <a:path w="1730" h="1887" extrusionOk="0">
                  <a:moveTo>
                    <a:pt x="1398" y="1"/>
                  </a:moveTo>
                  <a:lnTo>
                    <a:pt x="1014" y="498"/>
                  </a:lnTo>
                  <a:cubicBezTo>
                    <a:pt x="952" y="577"/>
                    <a:pt x="909" y="656"/>
                    <a:pt x="865" y="717"/>
                  </a:cubicBezTo>
                  <a:cubicBezTo>
                    <a:pt x="830" y="664"/>
                    <a:pt x="778" y="586"/>
                    <a:pt x="708" y="490"/>
                  </a:cubicBezTo>
                  <a:lnTo>
                    <a:pt x="376" y="9"/>
                  </a:lnTo>
                  <a:lnTo>
                    <a:pt x="79" y="9"/>
                  </a:lnTo>
                  <a:lnTo>
                    <a:pt x="725" y="909"/>
                  </a:lnTo>
                  <a:lnTo>
                    <a:pt x="1" y="1887"/>
                  </a:lnTo>
                  <a:lnTo>
                    <a:pt x="306" y="1887"/>
                  </a:lnTo>
                  <a:lnTo>
                    <a:pt x="778" y="1232"/>
                  </a:lnTo>
                  <a:cubicBezTo>
                    <a:pt x="787" y="1214"/>
                    <a:pt x="821" y="1153"/>
                    <a:pt x="865" y="1092"/>
                  </a:cubicBezTo>
                  <a:cubicBezTo>
                    <a:pt x="900" y="1136"/>
                    <a:pt x="926" y="1171"/>
                    <a:pt x="952" y="1214"/>
                  </a:cubicBezTo>
                  <a:lnTo>
                    <a:pt x="1424" y="1878"/>
                  </a:lnTo>
                  <a:lnTo>
                    <a:pt x="1730" y="1878"/>
                  </a:lnTo>
                  <a:lnTo>
                    <a:pt x="1014" y="883"/>
                  </a:lnTo>
                  <a:lnTo>
                    <a:pt x="16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9"/>
            <p:cNvSpPr/>
            <p:nvPr/>
          </p:nvSpPr>
          <p:spPr>
            <a:xfrm>
              <a:off x="7619142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1" y="184"/>
                    <a:pt x="1" y="402"/>
                  </a:cubicBezTo>
                  <a:lnTo>
                    <a:pt x="1" y="4340"/>
                  </a:lnTo>
                  <a:cubicBezTo>
                    <a:pt x="10" y="4462"/>
                    <a:pt x="62" y="4576"/>
                    <a:pt x="149" y="4637"/>
                  </a:cubicBezTo>
                  <a:lnTo>
                    <a:pt x="4646" y="140"/>
                  </a:lnTo>
                  <a:cubicBezTo>
                    <a:pt x="4567" y="53"/>
                    <a:pt x="4463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9"/>
            <p:cNvSpPr/>
            <p:nvPr/>
          </p:nvSpPr>
          <p:spPr>
            <a:xfrm>
              <a:off x="7627196" y="927476"/>
              <a:ext cx="238790" cy="237867"/>
            </a:xfrm>
            <a:custGeom>
              <a:avLst/>
              <a:gdLst/>
              <a:ahLst/>
              <a:cxnLst/>
              <a:rect l="l" t="t" r="r" b="b"/>
              <a:pathLst>
                <a:path w="4655" h="4637" extrusionOk="0">
                  <a:moveTo>
                    <a:pt x="4498" y="0"/>
                  </a:moveTo>
                  <a:lnTo>
                    <a:pt x="1" y="4497"/>
                  </a:lnTo>
                  <a:cubicBezTo>
                    <a:pt x="80" y="4584"/>
                    <a:pt x="193" y="4637"/>
                    <a:pt x="307" y="4637"/>
                  </a:cubicBezTo>
                  <a:lnTo>
                    <a:pt x="4244" y="4637"/>
                  </a:lnTo>
                  <a:cubicBezTo>
                    <a:pt x="4463" y="4637"/>
                    <a:pt x="4655" y="4453"/>
                    <a:pt x="4655" y="4235"/>
                  </a:cubicBezTo>
                  <a:lnTo>
                    <a:pt x="4655" y="288"/>
                  </a:lnTo>
                  <a:cubicBezTo>
                    <a:pt x="4655" y="184"/>
                    <a:pt x="4585" y="79"/>
                    <a:pt x="4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9"/>
            <p:cNvSpPr/>
            <p:nvPr/>
          </p:nvSpPr>
          <p:spPr>
            <a:xfrm>
              <a:off x="7622271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3" y="4750"/>
                  </a:lnTo>
                  <a:cubicBezTo>
                    <a:pt x="184" y="4750"/>
                    <a:pt x="1" y="4567"/>
                    <a:pt x="1" y="4349"/>
                  </a:cubicBezTo>
                  <a:lnTo>
                    <a:pt x="1" y="411"/>
                  </a:lnTo>
                  <a:cubicBezTo>
                    <a:pt x="1" y="192"/>
                    <a:pt x="184" y="0"/>
                    <a:pt x="403" y="0"/>
                  </a:cubicBezTo>
                  <a:lnTo>
                    <a:pt x="4349" y="0"/>
                  </a:lnTo>
                  <a:cubicBezTo>
                    <a:pt x="4568" y="0"/>
                    <a:pt x="4751" y="192"/>
                    <a:pt x="4751" y="411"/>
                  </a:cubicBezTo>
                  <a:lnTo>
                    <a:pt x="4751" y="4349"/>
                  </a:lnTo>
                  <a:cubicBezTo>
                    <a:pt x="4751" y="4567"/>
                    <a:pt x="4568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9"/>
            <p:cNvSpPr/>
            <p:nvPr/>
          </p:nvSpPr>
          <p:spPr>
            <a:xfrm>
              <a:off x="7648279" y="948508"/>
              <a:ext cx="191750" cy="192212"/>
            </a:xfrm>
            <a:custGeom>
              <a:avLst/>
              <a:gdLst/>
              <a:ahLst/>
              <a:cxnLst/>
              <a:rect l="l" t="t" r="r" b="b"/>
              <a:pathLst>
                <a:path w="3738" h="3747" extrusionOk="0">
                  <a:moveTo>
                    <a:pt x="358" y="1"/>
                  </a:moveTo>
                  <a:cubicBezTo>
                    <a:pt x="158" y="1"/>
                    <a:pt x="0" y="166"/>
                    <a:pt x="0" y="367"/>
                  </a:cubicBezTo>
                  <a:lnTo>
                    <a:pt x="0" y="3388"/>
                  </a:lnTo>
                  <a:cubicBezTo>
                    <a:pt x="0" y="3581"/>
                    <a:pt x="158" y="3746"/>
                    <a:pt x="358" y="3746"/>
                  </a:cubicBezTo>
                  <a:lnTo>
                    <a:pt x="3379" y="3746"/>
                  </a:lnTo>
                  <a:cubicBezTo>
                    <a:pt x="3580" y="3746"/>
                    <a:pt x="3737" y="3581"/>
                    <a:pt x="3737" y="3388"/>
                  </a:cubicBezTo>
                  <a:lnTo>
                    <a:pt x="3737" y="367"/>
                  </a:lnTo>
                  <a:cubicBezTo>
                    <a:pt x="3737" y="166"/>
                    <a:pt x="3580" y="1"/>
                    <a:pt x="3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9"/>
            <p:cNvSpPr/>
            <p:nvPr/>
          </p:nvSpPr>
          <p:spPr>
            <a:xfrm>
              <a:off x="7682751" y="980312"/>
              <a:ext cx="127731" cy="127731"/>
            </a:xfrm>
            <a:custGeom>
              <a:avLst/>
              <a:gdLst/>
              <a:ahLst/>
              <a:cxnLst/>
              <a:rect l="l" t="t" r="r" b="b"/>
              <a:pathLst>
                <a:path w="2490" h="2490" fill="none" extrusionOk="0">
                  <a:moveTo>
                    <a:pt x="2253" y="2489"/>
                  </a:moveTo>
                  <a:lnTo>
                    <a:pt x="245" y="2489"/>
                  </a:lnTo>
                  <a:cubicBezTo>
                    <a:pt x="114" y="2489"/>
                    <a:pt x="1" y="2384"/>
                    <a:pt x="1" y="2253"/>
                  </a:cubicBezTo>
                  <a:lnTo>
                    <a:pt x="1" y="245"/>
                  </a:lnTo>
                  <a:cubicBezTo>
                    <a:pt x="1" y="114"/>
                    <a:pt x="114" y="0"/>
                    <a:pt x="245" y="0"/>
                  </a:cubicBezTo>
                  <a:lnTo>
                    <a:pt x="2253" y="0"/>
                  </a:lnTo>
                  <a:cubicBezTo>
                    <a:pt x="2384" y="0"/>
                    <a:pt x="2489" y="114"/>
                    <a:pt x="2489" y="245"/>
                  </a:cubicBezTo>
                  <a:lnTo>
                    <a:pt x="2489" y="2253"/>
                  </a:lnTo>
                  <a:cubicBezTo>
                    <a:pt x="2489" y="2384"/>
                    <a:pt x="2384" y="2489"/>
                    <a:pt x="2253" y="2489"/>
                  </a:cubicBezTo>
                  <a:close/>
                </a:path>
              </a:pathLst>
            </a:custGeom>
            <a:noFill/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9"/>
            <p:cNvSpPr/>
            <p:nvPr/>
          </p:nvSpPr>
          <p:spPr>
            <a:xfrm>
              <a:off x="7682751" y="980774"/>
              <a:ext cx="127731" cy="36780"/>
            </a:xfrm>
            <a:custGeom>
              <a:avLst/>
              <a:gdLst/>
              <a:ahLst/>
              <a:cxnLst/>
              <a:rect l="l" t="t" r="r" b="b"/>
              <a:pathLst>
                <a:path w="2490" h="717" extrusionOk="0">
                  <a:moveTo>
                    <a:pt x="245" y="0"/>
                  </a:moveTo>
                  <a:lnTo>
                    <a:pt x="36" y="114"/>
                  </a:lnTo>
                  <a:lnTo>
                    <a:pt x="1" y="716"/>
                  </a:lnTo>
                  <a:lnTo>
                    <a:pt x="2489" y="716"/>
                  </a:lnTo>
                  <a:lnTo>
                    <a:pt x="2489" y="236"/>
                  </a:lnTo>
                  <a:lnTo>
                    <a:pt x="2411" y="61"/>
                  </a:ln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9"/>
            <p:cNvSpPr/>
            <p:nvPr/>
          </p:nvSpPr>
          <p:spPr>
            <a:xfrm>
              <a:off x="7301150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0" y="184"/>
                    <a:pt x="0" y="402"/>
                  </a:cubicBezTo>
                  <a:lnTo>
                    <a:pt x="0" y="4340"/>
                  </a:lnTo>
                  <a:cubicBezTo>
                    <a:pt x="9" y="4462"/>
                    <a:pt x="62" y="4576"/>
                    <a:pt x="149" y="4637"/>
                  </a:cubicBezTo>
                  <a:lnTo>
                    <a:pt x="4646" y="140"/>
                  </a:lnTo>
                  <a:cubicBezTo>
                    <a:pt x="4567" y="53"/>
                    <a:pt x="4462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9"/>
            <p:cNvSpPr/>
            <p:nvPr/>
          </p:nvSpPr>
          <p:spPr>
            <a:xfrm>
              <a:off x="7310127" y="927476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497" y="0"/>
                  </a:moveTo>
                  <a:lnTo>
                    <a:pt x="0" y="4497"/>
                  </a:lnTo>
                  <a:cubicBezTo>
                    <a:pt x="70" y="4584"/>
                    <a:pt x="183" y="4637"/>
                    <a:pt x="306" y="4637"/>
                  </a:cubicBezTo>
                  <a:lnTo>
                    <a:pt x="4244" y="4637"/>
                  </a:lnTo>
                  <a:cubicBezTo>
                    <a:pt x="4462" y="4637"/>
                    <a:pt x="4645" y="4453"/>
                    <a:pt x="4645" y="4235"/>
                  </a:cubicBezTo>
                  <a:lnTo>
                    <a:pt x="4645" y="288"/>
                  </a:lnTo>
                  <a:cubicBezTo>
                    <a:pt x="4636" y="184"/>
                    <a:pt x="4584" y="79"/>
                    <a:pt x="4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9"/>
            <p:cNvSpPr/>
            <p:nvPr/>
          </p:nvSpPr>
          <p:spPr>
            <a:xfrm>
              <a:off x="7304279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2" y="4750"/>
                  </a:lnTo>
                  <a:cubicBezTo>
                    <a:pt x="184" y="4750"/>
                    <a:pt x="1" y="4567"/>
                    <a:pt x="1" y="4349"/>
                  </a:cubicBezTo>
                  <a:lnTo>
                    <a:pt x="1" y="411"/>
                  </a:lnTo>
                  <a:cubicBezTo>
                    <a:pt x="1" y="192"/>
                    <a:pt x="184" y="0"/>
                    <a:pt x="402" y="0"/>
                  </a:cubicBezTo>
                  <a:lnTo>
                    <a:pt x="4349" y="0"/>
                  </a:lnTo>
                  <a:cubicBezTo>
                    <a:pt x="4567" y="0"/>
                    <a:pt x="4750" y="192"/>
                    <a:pt x="4750" y="411"/>
                  </a:cubicBezTo>
                  <a:lnTo>
                    <a:pt x="4750" y="4349"/>
                  </a:lnTo>
                  <a:cubicBezTo>
                    <a:pt x="4750" y="4567"/>
                    <a:pt x="4567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9"/>
            <p:cNvSpPr/>
            <p:nvPr/>
          </p:nvSpPr>
          <p:spPr>
            <a:xfrm>
              <a:off x="7330236" y="948508"/>
              <a:ext cx="192673" cy="192212"/>
            </a:xfrm>
            <a:custGeom>
              <a:avLst/>
              <a:gdLst/>
              <a:ahLst/>
              <a:cxnLst/>
              <a:rect l="l" t="t" r="r" b="b"/>
              <a:pathLst>
                <a:path w="3756" h="3747" extrusionOk="0">
                  <a:moveTo>
                    <a:pt x="359" y="1"/>
                  </a:moveTo>
                  <a:cubicBezTo>
                    <a:pt x="158" y="1"/>
                    <a:pt x="1" y="166"/>
                    <a:pt x="1" y="367"/>
                  </a:cubicBezTo>
                  <a:lnTo>
                    <a:pt x="1" y="3388"/>
                  </a:lnTo>
                  <a:cubicBezTo>
                    <a:pt x="1" y="3581"/>
                    <a:pt x="158" y="3746"/>
                    <a:pt x="359" y="3746"/>
                  </a:cubicBezTo>
                  <a:lnTo>
                    <a:pt x="3380" y="3746"/>
                  </a:lnTo>
                  <a:cubicBezTo>
                    <a:pt x="3590" y="3746"/>
                    <a:pt x="3756" y="3581"/>
                    <a:pt x="3738" y="3388"/>
                  </a:cubicBezTo>
                  <a:lnTo>
                    <a:pt x="3738" y="367"/>
                  </a:lnTo>
                  <a:cubicBezTo>
                    <a:pt x="3738" y="166"/>
                    <a:pt x="3581" y="1"/>
                    <a:pt x="3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9"/>
            <p:cNvSpPr/>
            <p:nvPr/>
          </p:nvSpPr>
          <p:spPr>
            <a:xfrm>
              <a:off x="7364297" y="1100347"/>
              <a:ext cx="121421" cy="14825"/>
            </a:xfrm>
            <a:custGeom>
              <a:avLst/>
              <a:gdLst/>
              <a:ahLst/>
              <a:cxnLst/>
              <a:rect l="l" t="t" r="r" b="b"/>
              <a:pathLst>
                <a:path w="2367" h="289" extrusionOk="0">
                  <a:moveTo>
                    <a:pt x="1" y="1"/>
                  </a:moveTo>
                  <a:lnTo>
                    <a:pt x="1" y="289"/>
                  </a:lnTo>
                  <a:lnTo>
                    <a:pt x="2367" y="289"/>
                  </a:lnTo>
                  <a:lnTo>
                    <a:pt x="2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5FC914-9E1E-10B0-A709-DAE4006DB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292" y="1602214"/>
            <a:ext cx="5001433" cy="24092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44"/>
          <p:cNvSpPr/>
          <p:nvPr/>
        </p:nvSpPr>
        <p:spPr>
          <a:xfrm>
            <a:off x="424775" y="353575"/>
            <a:ext cx="8296742" cy="713606"/>
          </a:xfrm>
          <a:custGeom>
            <a:avLst/>
            <a:gdLst/>
            <a:ahLst/>
            <a:cxnLst/>
            <a:rect l="l" t="t" r="r" b="b"/>
            <a:pathLst>
              <a:path w="78917" h="7772" extrusionOk="0">
                <a:moveTo>
                  <a:pt x="1" y="0"/>
                </a:moveTo>
                <a:lnTo>
                  <a:pt x="78917" y="0"/>
                </a:lnTo>
                <a:lnTo>
                  <a:pt x="78917" y="7772"/>
                </a:lnTo>
                <a:lnTo>
                  <a:pt x="1" y="777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1" name="Google Shape;851;p44"/>
          <p:cNvGrpSpPr/>
          <p:nvPr/>
        </p:nvGrpSpPr>
        <p:grpSpPr>
          <a:xfrm>
            <a:off x="424775" y="1053444"/>
            <a:ext cx="8296747" cy="45756"/>
            <a:chOff x="386575" y="1053444"/>
            <a:chExt cx="8296747" cy="45756"/>
          </a:xfrm>
        </p:grpSpPr>
        <p:sp>
          <p:nvSpPr>
            <p:cNvPr id="852" name="Google Shape;852;p44"/>
            <p:cNvSpPr/>
            <p:nvPr/>
          </p:nvSpPr>
          <p:spPr>
            <a:xfrm>
              <a:off x="386575" y="1077325"/>
              <a:ext cx="8296347" cy="21875"/>
            </a:xfrm>
            <a:custGeom>
              <a:avLst/>
              <a:gdLst/>
              <a:ahLst/>
              <a:cxnLst/>
              <a:rect l="l" t="t" r="r" b="b"/>
              <a:pathLst>
                <a:path w="78917" h="421" extrusionOk="0">
                  <a:moveTo>
                    <a:pt x="1" y="1"/>
                  </a:moveTo>
                  <a:lnTo>
                    <a:pt x="1" y="420"/>
                  </a:lnTo>
                  <a:lnTo>
                    <a:pt x="78917" y="420"/>
                  </a:lnTo>
                  <a:lnTo>
                    <a:pt x="789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4"/>
            <p:cNvSpPr/>
            <p:nvPr/>
          </p:nvSpPr>
          <p:spPr>
            <a:xfrm>
              <a:off x="386975" y="1053444"/>
              <a:ext cx="8296347" cy="21875"/>
            </a:xfrm>
            <a:custGeom>
              <a:avLst/>
              <a:gdLst/>
              <a:ahLst/>
              <a:cxnLst/>
              <a:rect l="l" t="t" r="r" b="b"/>
              <a:pathLst>
                <a:path w="78917" h="420" extrusionOk="0">
                  <a:moveTo>
                    <a:pt x="1" y="1"/>
                  </a:moveTo>
                  <a:lnTo>
                    <a:pt x="1" y="420"/>
                  </a:lnTo>
                  <a:lnTo>
                    <a:pt x="78917" y="420"/>
                  </a:lnTo>
                  <a:lnTo>
                    <a:pt x="78917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" name="Google Shape;854;p44"/>
          <p:cNvGrpSpPr/>
          <p:nvPr/>
        </p:nvGrpSpPr>
        <p:grpSpPr>
          <a:xfrm>
            <a:off x="4672208" y="2948827"/>
            <a:ext cx="3722683" cy="1341952"/>
            <a:chOff x="844350" y="1447525"/>
            <a:chExt cx="3472005" cy="1341952"/>
          </a:xfrm>
        </p:grpSpPr>
        <p:sp>
          <p:nvSpPr>
            <p:cNvPr id="855" name="Google Shape;855;p44"/>
            <p:cNvSpPr/>
            <p:nvPr/>
          </p:nvSpPr>
          <p:spPr>
            <a:xfrm>
              <a:off x="844350" y="1447531"/>
              <a:ext cx="3467723" cy="1341946"/>
            </a:xfrm>
            <a:custGeom>
              <a:avLst/>
              <a:gdLst/>
              <a:ahLst/>
              <a:cxnLst/>
              <a:rect l="l" t="t" r="r" b="b"/>
              <a:pathLst>
                <a:path w="71356" h="59411" extrusionOk="0">
                  <a:moveTo>
                    <a:pt x="71355" y="0"/>
                  </a:moveTo>
                  <a:lnTo>
                    <a:pt x="70657" y="481"/>
                  </a:lnTo>
                  <a:lnTo>
                    <a:pt x="70657" y="58921"/>
                  </a:lnTo>
                  <a:lnTo>
                    <a:pt x="717" y="58921"/>
                  </a:lnTo>
                  <a:lnTo>
                    <a:pt x="1" y="59410"/>
                  </a:lnTo>
                  <a:lnTo>
                    <a:pt x="71355" y="59410"/>
                  </a:lnTo>
                  <a:lnTo>
                    <a:pt x="71355" y="0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6" name="Google Shape;856;p44"/>
            <p:cNvGrpSpPr/>
            <p:nvPr/>
          </p:nvGrpSpPr>
          <p:grpSpPr>
            <a:xfrm>
              <a:off x="844350" y="1447525"/>
              <a:ext cx="3472005" cy="1341924"/>
              <a:chOff x="844350" y="1447525"/>
              <a:chExt cx="3472005" cy="1341924"/>
            </a:xfrm>
          </p:grpSpPr>
          <p:sp>
            <p:nvSpPr>
              <p:cNvPr id="857" name="Google Shape;857;p44"/>
              <p:cNvSpPr/>
              <p:nvPr/>
            </p:nvSpPr>
            <p:spPr>
              <a:xfrm>
                <a:off x="844350" y="1447525"/>
                <a:ext cx="3467567" cy="1341924"/>
              </a:xfrm>
              <a:custGeom>
                <a:avLst/>
                <a:gdLst/>
                <a:ahLst/>
                <a:cxnLst/>
                <a:rect l="l" t="t" r="r" b="b"/>
                <a:pathLst>
                  <a:path w="80087" h="80079" extrusionOk="0">
                    <a:moveTo>
                      <a:pt x="0" y="1"/>
                    </a:moveTo>
                    <a:lnTo>
                      <a:pt x="0" y="80078"/>
                    </a:lnTo>
                    <a:lnTo>
                      <a:pt x="80086" y="80078"/>
                    </a:lnTo>
                    <a:lnTo>
                      <a:pt x="8008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44"/>
              <p:cNvSpPr/>
              <p:nvPr/>
            </p:nvSpPr>
            <p:spPr>
              <a:xfrm>
                <a:off x="844350" y="1454690"/>
                <a:ext cx="3472005" cy="1332143"/>
              </a:xfrm>
              <a:custGeom>
                <a:avLst/>
                <a:gdLst/>
                <a:ahLst/>
                <a:cxnLst/>
                <a:rect l="l" t="t" r="r" b="b"/>
                <a:pathLst>
                  <a:path w="71356" h="59411" extrusionOk="0">
                    <a:moveTo>
                      <a:pt x="1" y="0"/>
                    </a:moveTo>
                    <a:lnTo>
                      <a:pt x="1" y="59410"/>
                    </a:lnTo>
                    <a:lnTo>
                      <a:pt x="717" y="58930"/>
                    </a:lnTo>
                    <a:lnTo>
                      <a:pt x="717" y="498"/>
                    </a:lnTo>
                    <a:lnTo>
                      <a:pt x="70657" y="498"/>
                    </a:lnTo>
                    <a:lnTo>
                      <a:pt x="713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59" name="Google Shape;859;p44"/>
          <p:cNvGrpSpPr/>
          <p:nvPr/>
        </p:nvGrpSpPr>
        <p:grpSpPr>
          <a:xfrm>
            <a:off x="4672208" y="1407952"/>
            <a:ext cx="3722683" cy="1341952"/>
            <a:chOff x="844350" y="1447525"/>
            <a:chExt cx="3472005" cy="1341952"/>
          </a:xfrm>
        </p:grpSpPr>
        <p:sp>
          <p:nvSpPr>
            <p:cNvPr id="860" name="Google Shape;860;p44"/>
            <p:cNvSpPr/>
            <p:nvPr/>
          </p:nvSpPr>
          <p:spPr>
            <a:xfrm>
              <a:off x="844350" y="1447531"/>
              <a:ext cx="3467723" cy="1341946"/>
            </a:xfrm>
            <a:custGeom>
              <a:avLst/>
              <a:gdLst/>
              <a:ahLst/>
              <a:cxnLst/>
              <a:rect l="l" t="t" r="r" b="b"/>
              <a:pathLst>
                <a:path w="71356" h="59411" extrusionOk="0">
                  <a:moveTo>
                    <a:pt x="71355" y="0"/>
                  </a:moveTo>
                  <a:lnTo>
                    <a:pt x="70657" y="481"/>
                  </a:lnTo>
                  <a:lnTo>
                    <a:pt x="70657" y="58921"/>
                  </a:lnTo>
                  <a:lnTo>
                    <a:pt x="717" y="58921"/>
                  </a:lnTo>
                  <a:lnTo>
                    <a:pt x="1" y="59410"/>
                  </a:lnTo>
                  <a:lnTo>
                    <a:pt x="71355" y="59410"/>
                  </a:lnTo>
                  <a:lnTo>
                    <a:pt x="71355" y="0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1" name="Google Shape;861;p44"/>
            <p:cNvGrpSpPr/>
            <p:nvPr/>
          </p:nvGrpSpPr>
          <p:grpSpPr>
            <a:xfrm>
              <a:off x="844350" y="1447525"/>
              <a:ext cx="3472005" cy="1341924"/>
              <a:chOff x="844350" y="1447525"/>
              <a:chExt cx="3472005" cy="1341924"/>
            </a:xfrm>
          </p:grpSpPr>
          <p:sp>
            <p:nvSpPr>
              <p:cNvPr id="862" name="Google Shape;862;p44"/>
              <p:cNvSpPr/>
              <p:nvPr/>
            </p:nvSpPr>
            <p:spPr>
              <a:xfrm>
                <a:off x="844350" y="1447525"/>
                <a:ext cx="3467567" cy="1341924"/>
              </a:xfrm>
              <a:custGeom>
                <a:avLst/>
                <a:gdLst/>
                <a:ahLst/>
                <a:cxnLst/>
                <a:rect l="l" t="t" r="r" b="b"/>
                <a:pathLst>
                  <a:path w="80087" h="80079" extrusionOk="0">
                    <a:moveTo>
                      <a:pt x="0" y="1"/>
                    </a:moveTo>
                    <a:lnTo>
                      <a:pt x="0" y="80078"/>
                    </a:lnTo>
                    <a:lnTo>
                      <a:pt x="80086" y="80078"/>
                    </a:lnTo>
                    <a:lnTo>
                      <a:pt x="8008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44"/>
              <p:cNvSpPr/>
              <p:nvPr/>
            </p:nvSpPr>
            <p:spPr>
              <a:xfrm>
                <a:off x="844350" y="1454690"/>
                <a:ext cx="3472005" cy="1332143"/>
              </a:xfrm>
              <a:custGeom>
                <a:avLst/>
                <a:gdLst/>
                <a:ahLst/>
                <a:cxnLst/>
                <a:rect l="l" t="t" r="r" b="b"/>
                <a:pathLst>
                  <a:path w="71356" h="59411" extrusionOk="0">
                    <a:moveTo>
                      <a:pt x="1" y="0"/>
                    </a:moveTo>
                    <a:lnTo>
                      <a:pt x="1" y="59410"/>
                    </a:lnTo>
                    <a:lnTo>
                      <a:pt x="717" y="58930"/>
                    </a:lnTo>
                    <a:lnTo>
                      <a:pt x="717" y="498"/>
                    </a:lnTo>
                    <a:lnTo>
                      <a:pt x="70657" y="498"/>
                    </a:lnTo>
                    <a:lnTo>
                      <a:pt x="713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64" name="Google Shape;864;p44"/>
          <p:cNvGrpSpPr/>
          <p:nvPr/>
        </p:nvGrpSpPr>
        <p:grpSpPr>
          <a:xfrm>
            <a:off x="749065" y="2948827"/>
            <a:ext cx="3722683" cy="1341952"/>
            <a:chOff x="844350" y="1447525"/>
            <a:chExt cx="3472005" cy="1341952"/>
          </a:xfrm>
        </p:grpSpPr>
        <p:sp>
          <p:nvSpPr>
            <p:cNvPr id="865" name="Google Shape;865;p44"/>
            <p:cNvSpPr/>
            <p:nvPr/>
          </p:nvSpPr>
          <p:spPr>
            <a:xfrm>
              <a:off x="844350" y="1447531"/>
              <a:ext cx="3467723" cy="1341946"/>
            </a:xfrm>
            <a:custGeom>
              <a:avLst/>
              <a:gdLst/>
              <a:ahLst/>
              <a:cxnLst/>
              <a:rect l="l" t="t" r="r" b="b"/>
              <a:pathLst>
                <a:path w="71356" h="59411" extrusionOk="0">
                  <a:moveTo>
                    <a:pt x="71355" y="0"/>
                  </a:moveTo>
                  <a:lnTo>
                    <a:pt x="70657" y="481"/>
                  </a:lnTo>
                  <a:lnTo>
                    <a:pt x="70657" y="58921"/>
                  </a:lnTo>
                  <a:lnTo>
                    <a:pt x="717" y="58921"/>
                  </a:lnTo>
                  <a:lnTo>
                    <a:pt x="1" y="59410"/>
                  </a:lnTo>
                  <a:lnTo>
                    <a:pt x="71355" y="59410"/>
                  </a:lnTo>
                  <a:lnTo>
                    <a:pt x="71355" y="0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6" name="Google Shape;866;p44"/>
            <p:cNvGrpSpPr/>
            <p:nvPr/>
          </p:nvGrpSpPr>
          <p:grpSpPr>
            <a:xfrm>
              <a:off x="844350" y="1447525"/>
              <a:ext cx="3472005" cy="1341924"/>
              <a:chOff x="844350" y="1447525"/>
              <a:chExt cx="3472005" cy="1341924"/>
            </a:xfrm>
          </p:grpSpPr>
          <p:sp>
            <p:nvSpPr>
              <p:cNvPr id="867" name="Google Shape;867;p44"/>
              <p:cNvSpPr/>
              <p:nvPr/>
            </p:nvSpPr>
            <p:spPr>
              <a:xfrm>
                <a:off x="844350" y="1447525"/>
                <a:ext cx="3467567" cy="1341924"/>
              </a:xfrm>
              <a:custGeom>
                <a:avLst/>
                <a:gdLst/>
                <a:ahLst/>
                <a:cxnLst/>
                <a:rect l="l" t="t" r="r" b="b"/>
                <a:pathLst>
                  <a:path w="80087" h="80079" extrusionOk="0">
                    <a:moveTo>
                      <a:pt x="0" y="1"/>
                    </a:moveTo>
                    <a:lnTo>
                      <a:pt x="0" y="80078"/>
                    </a:lnTo>
                    <a:lnTo>
                      <a:pt x="80086" y="80078"/>
                    </a:lnTo>
                    <a:lnTo>
                      <a:pt x="8008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44"/>
              <p:cNvSpPr/>
              <p:nvPr/>
            </p:nvSpPr>
            <p:spPr>
              <a:xfrm>
                <a:off x="844350" y="1454690"/>
                <a:ext cx="3472005" cy="1332143"/>
              </a:xfrm>
              <a:custGeom>
                <a:avLst/>
                <a:gdLst/>
                <a:ahLst/>
                <a:cxnLst/>
                <a:rect l="l" t="t" r="r" b="b"/>
                <a:pathLst>
                  <a:path w="71356" h="59411" extrusionOk="0">
                    <a:moveTo>
                      <a:pt x="1" y="0"/>
                    </a:moveTo>
                    <a:lnTo>
                      <a:pt x="1" y="59410"/>
                    </a:lnTo>
                    <a:lnTo>
                      <a:pt x="717" y="58930"/>
                    </a:lnTo>
                    <a:lnTo>
                      <a:pt x="717" y="498"/>
                    </a:lnTo>
                    <a:lnTo>
                      <a:pt x="70657" y="498"/>
                    </a:lnTo>
                    <a:lnTo>
                      <a:pt x="713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69" name="Google Shape;869;p44"/>
          <p:cNvGrpSpPr/>
          <p:nvPr/>
        </p:nvGrpSpPr>
        <p:grpSpPr>
          <a:xfrm>
            <a:off x="749071" y="1407952"/>
            <a:ext cx="3722683" cy="1341952"/>
            <a:chOff x="844350" y="1447525"/>
            <a:chExt cx="3472005" cy="1341952"/>
          </a:xfrm>
        </p:grpSpPr>
        <p:sp>
          <p:nvSpPr>
            <p:cNvPr id="870" name="Google Shape;870;p44"/>
            <p:cNvSpPr/>
            <p:nvPr/>
          </p:nvSpPr>
          <p:spPr>
            <a:xfrm>
              <a:off x="844350" y="1447531"/>
              <a:ext cx="3467723" cy="1341946"/>
            </a:xfrm>
            <a:custGeom>
              <a:avLst/>
              <a:gdLst/>
              <a:ahLst/>
              <a:cxnLst/>
              <a:rect l="l" t="t" r="r" b="b"/>
              <a:pathLst>
                <a:path w="71356" h="59411" extrusionOk="0">
                  <a:moveTo>
                    <a:pt x="71355" y="0"/>
                  </a:moveTo>
                  <a:lnTo>
                    <a:pt x="70657" y="481"/>
                  </a:lnTo>
                  <a:lnTo>
                    <a:pt x="70657" y="58921"/>
                  </a:lnTo>
                  <a:lnTo>
                    <a:pt x="717" y="58921"/>
                  </a:lnTo>
                  <a:lnTo>
                    <a:pt x="1" y="59410"/>
                  </a:lnTo>
                  <a:lnTo>
                    <a:pt x="71355" y="59410"/>
                  </a:lnTo>
                  <a:lnTo>
                    <a:pt x="71355" y="0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1" name="Google Shape;871;p44"/>
            <p:cNvGrpSpPr/>
            <p:nvPr/>
          </p:nvGrpSpPr>
          <p:grpSpPr>
            <a:xfrm>
              <a:off x="844350" y="1447525"/>
              <a:ext cx="3472005" cy="1341924"/>
              <a:chOff x="844350" y="1447525"/>
              <a:chExt cx="3472005" cy="1341924"/>
            </a:xfrm>
          </p:grpSpPr>
          <p:sp>
            <p:nvSpPr>
              <p:cNvPr id="872" name="Google Shape;872;p44"/>
              <p:cNvSpPr/>
              <p:nvPr/>
            </p:nvSpPr>
            <p:spPr>
              <a:xfrm>
                <a:off x="844350" y="1447525"/>
                <a:ext cx="3467567" cy="1341924"/>
              </a:xfrm>
              <a:custGeom>
                <a:avLst/>
                <a:gdLst/>
                <a:ahLst/>
                <a:cxnLst/>
                <a:rect l="l" t="t" r="r" b="b"/>
                <a:pathLst>
                  <a:path w="80087" h="80079" extrusionOk="0">
                    <a:moveTo>
                      <a:pt x="0" y="1"/>
                    </a:moveTo>
                    <a:lnTo>
                      <a:pt x="0" y="80078"/>
                    </a:lnTo>
                    <a:lnTo>
                      <a:pt x="80086" y="80078"/>
                    </a:lnTo>
                    <a:lnTo>
                      <a:pt x="8008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44"/>
              <p:cNvSpPr/>
              <p:nvPr/>
            </p:nvSpPr>
            <p:spPr>
              <a:xfrm>
                <a:off x="844350" y="1454690"/>
                <a:ext cx="3472005" cy="1332143"/>
              </a:xfrm>
              <a:custGeom>
                <a:avLst/>
                <a:gdLst/>
                <a:ahLst/>
                <a:cxnLst/>
                <a:rect l="l" t="t" r="r" b="b"/>
                <a:pathLst>
                  <a:path w="71356" h="59411" extrusionOk="0">
                    <a:moveTo>
                      <a:pt x="1" y="0"/>
                    </a:moveTo>
                    <a:lnTo>
                      <a:pt x="1" y="59410"/>
                    </a:lnTo>
                    <a:lnTo>
                      <a:pt x="717" y="58930"/>
                    </a:lnTo>
                    <a:lnTo>
                      <a:pt x="717" y="498"/>
                    </a:lnTo>
                    <a:lnTo>
                      <a:pt x="70657" y="498"/>
                    </a:lnTo>
                    <a:lnTo>
                      <a:pt x="713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74" name="Google Shape;874;p44"/>
          <p:cNvSpPr txBox="1">
            <a:spLocks noGrp="1"/>
          </p:cNvSpPr>
          <p:nvPr>
            <p:ph type="title"/>
          </p:nvPr>
        </p:nvSpPr>
        <p:spPr>
          <a:xfrm>
            <a:off x="713225" y="513700"/>
            <a:ext cx="77175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Project</a:t>
            </a:r>
            <a:endParaRPr dirty="0"/>
          </a:p>
        </p:txBody>
      </p:sp>
      <p:sp>
        <p:nvSpPr>
          <p:cNvPr id="875" name="Google Shape;875;p44"/>
          <p:cNvSpPr txBox="1">
            <a:spLocks noGrp="1"/>
          </p:cNvSpPr>
          <p:nvPr>
            <p:ph type="subTitle" idx="1"/>
          </p:nvPr>
        </p:nvSpPr>
        <p:spPr>
          <a:xfrm>
            <a:off x="1838350" y="1645750"/>
            <a:ext cx="2474100" cy="3953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SPA </a:t>
            </a:r>
            <a:r>
              <a:rPr lang="en" sz="1000" dirty="0"/>
              <a:t>Application</a:t>
            </a:r>
            <a:endParaRPr sz="1200" dirty="0"/>
          </a:p>
        </p:txBody>
      </p:sp>
      <p:sp>
        <p:nvSpPr>
          <p:cNvPr id="876" name="Google Shape;876;p44"/>
          <p:cNvSpPr txBox="1">
            <a:spLocks noGrp="1"/>
          </p:cNvSpPr>
          <p:nvPr>
            <p:ph type="subTitle" idx="2"/>
          </p:nvPr>
        </p:nvSpPr>
        <p:spPr>
          <a:xfrm>
            <a:off x="5725613" y="1645750"/>
            <a:ext cx="2591648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REST</a:t>
            </a:r>
            <a:r>
              <a:rPr lang="en" sz="1000" dirty="0"/>
              <a:t> based project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7" name="Google Shape;877;p44"/>
          <p:cNvSpPr txBox="1">
            <a:spLocks noGrp="1"/>
          </p:cNvSpPr>
          <p:nvPr>
            <p:ph type="subTitle" idx="3"/>
          </p:nvPr>
        </p:nvSpPr>
        <p:spPr>
          <a:xfrm>
            <a:off x="1838350" y="3183668"/>
            <a:ext cx="24741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WEB</a:t>
            </a:r>
            <a:r>
              <a:rPr lang="en" sz="1050" dirty="0"/>
              <a:t> Socket</a:t>
            </a:r>
            <a:endParaRPr sz="1050" dirty="0"/>
          </a:p>
        </p:txBody>
      </p:sp>
      <p:sp>
        <p:nvSpPr>
          <p:cNvPr id="878" name="Google Shape;878;p44"/>
          <p:cNvSpPr txBox="1">
            <a:spLocks noGrp="1"/>
          </p:cNvSpPr>
          <p:nvPr>
            <p:ph type="subTitle" idx="4"/>
          </p:nvPr>
        </p:nvSpPr>
        <p:spPr>
          <a:xfrm>
            <a:off x="5725613" y="3183678"/>
            <a:ext cx="2464944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MongoDB Atlas</a:t>
            </a:r>
          </a:p>
        </p:txBody>
      </p:sp>
      <p:sp>
        <p:nvSpPr>
          <p:cNvPr id="879" name="Google Shape;879;p44"/>
          <p:cNvSpPr txBox="1">
            <a:spLocks noGrp="1"/>
          </p:cNvSpPr>
          <p:nvPr>
            <p:ph type="subTitle" idx="5"/>
          </p:nvPr>
        </p:nvSpPr>
        <p:spPr>
          <a:xfrm>
            <a:off x="1838361" y="1979323"/>
            <a:ext cx="247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F5390"/>
              </a:buClr>
              <a:buSzPts val="1100"/>
              <a:buFont typeface="Arial"/>
              <a:buNone/>
            </a:pPr>
            <a:r>
              <a:rPr lang="en" dirty="0"/>
              <a:t>Fast navigation, dynamical data loading</a:t>
            </a:r>
            <a:endParaRPr dirty="0"/>
          </a:p>
        </p:txBody>
      </p:sp>
      <p:sp>
        <p:nvSpPr>
          <p:cNvPr id="880" name="Google Shape;880;p44"/>
          <p:cNvSpPr txBox="1">
            <a:spLocks noGrp="1"/>
          </p:cNvSpPr>
          <p:nvPr>
            <p:ph type="subTitle" idx="6"/>
          </p:nvPr>
        </p:nvSpPr>
        <p:spPr>
          <a:xfrm>
            <a:off x="5725613" y="1979328"/>
            <a:ext cx="247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F5390"/>
              </a:buClr>
              <a:buSzPts val="1100"/>
              <a:buFont typeface="Arial"/>
              <a:buNone/>
            </a:pPr>
            <a:r>
              <a:rPr lang="en" dirty="0"/>
              <a:t>Stateless application</a:t>
            </a:r>
            <a:endParaRPr b="1" dirty="0"/>
          </a:p>
        </p:txBody>
      </p:sp>
      <p:sp>
        <p:nvSpPr>
          <p:cNvPr id="881" name="Google Shape;881;p44"/>
          <p:cNvSpPr txBox="1">
            <a:spLocks noGrp="1"/>
          </p:cNvSpPr>
          <p:nvPr>
            <p:ph type="subTitle" idx="7"/>
          </p:nvPr>
        </p:nvSpPr>
        <p:spPr>
          <a:xfrm>
            <a:off x="1838361" y="3514403"/>
            <a:ext cx="247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F5390"/>
              </a:buClr>
              <a:buSzPts val="1100"/>
              <a:buFont typeface="Arial"/>
              <a:buNone/>
            </a:pPr>
            <a:r>
              <a:rPr lang="en" dirty="0"/>
              <a:t>Real time events</a:t>
            </a:r>
            <a:endParaRPr dirty="0"/>
          </a:p>
        </p:txBody>
      </p:sp>
      <p:sp>
        <p:nvSpPr>
          <p:cNvPr id="882" name="Google Shape;882;p44"/>
          <p:cNvSpPr txBox="1">
            <a:spLocks noGrp="1"/>
          </p:cNvSpPr>
          <p:nvPr>
            <p:ph type="subTitle" idx="8"/>
          </p:nvPr>
        </p:nvSpPr>
        <p:spPr>
          <a:xfrm>
            <a:off x="5725613" y="3521672"/>
            <a:ext cx="2474100" cy="5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F5390"/>
              </a:buClr>
              <a:buSzPts val="1100"/>
              <a:buFont typeface="Arial"/>
              <a:buNone/>
            </a:pPr>
            <a:r>
              <a:rPr lang="en" dirty="0"/>
              <a:t>Cloud-based data storage solution</a:t>
            </a:r>
            <a:endParaRPr dirty="0"/>
          </a:p>
        </p:txBody>
      </p:sp>
      <p:sp>
        <p:nvSpPr>
          <p:cNvPr id="883" name="Google Shape;883;p44"/>
          <p:cNvSpPr txBox="1">
            <a:spLocks noGrp="1"/>
          </p:cNvSpPr>
          <p:nvPr>
            <p:ph type="title" idx="9"/>
          </p:nvPr>
        </p:nvSpPr>
        <p:spPr>
          <a:xfrm>
            <a:off x="908375" y="1909049"/>
            <a:ext cx="9300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884" name="Google Shape;884;p44"/>
          <p:cNvSpPr txBox="1">
            <a:spLocks noGrp="1"/>
          </p:cNvSpPr>
          <p:nvPr>
            <p:ph type="title" idx="13"/>
          </p:nvPr>
        </p:nvSpPr>
        <p:spPr>
          <a:xfrm>
            <a:off x="4791022" y="1909049"/>
            <a:ext cx="9300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885" name="Google Shape;885;p44"/>
          <p:cNvSpPr txBox="1">
            <a:spLocks noGrp="1"/>
          </p:cNvSpPr>
          <p:nvPr>
            <p:ph type="title" idx="14"/>
          </p:nvPr>
        </p:nvSpPr>
        <p:spPr>
          <a:xfrm>
            <a:off x="908375" y="3443363"/>
            <a:ext cx="9300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86" name="Google Shape;886;p44"/>
          <p:cNvSpPr txBox="1">
            <a:spLocks noGrp="1"/>
          </p:cNvSpPr>
          <p:nvPr>
            <p:ph type="title" idx="15"/>
          </p:nvPr>
        </p:nvSpPr>
        <p:spPr>
          <a:xfrm>
            <a:off x="4867383" y="3443375"/>
            <a:ext cx="9300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887" name="Google Shape;887;p44"/>
          <p:cNvGrpSpPr/>
          <p:nvPr/>
        </p:nvGrpSpPr>
        <p:grpSpPr>
          <a:xfrm>
            <a:off x="7681225" y="449915"/>
            <a:ext cx="882879" cy="243714"/>
            <a:chOff x="7301150" y="922090"/>
            <a:chExt cx="882879" cy="243714"/>
          </a:xfrm>
        </p:grpSpPr>
        <p:sp>
          <p:nvSpPr>
            <p:cNvPr id="888" name="Google Shape;888;p44"/>
            <p:cNvSpPr/>
            <p:nvPr/>
          </p:nvSpPr>
          <p:spPr>
            <a:xfrm>
              <a:off x="7937186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0" y="184"/>
                    <a:pt x="0" y="402"/>
                  </a:cubicBezTo>
                  <a:lnTo>
                    <a:pt x="0" y="4340"/>
                  </a:lnTo>
                  <a:cubicBezTo>
                    <a:pt x="0" y="4462"/>
                    <a:pt x="61" y="4576"/>
                    <a:pt x="149" y="4637"/>
                  </a:cubicBezTo>
                  <a:lnTo>
                    <a:pt x="4645" y="140"/>
                  </a:lnTo>
                  <a:cubicBezTo>
                    <a:pt x="4567" y="53"/>
                    <a:pt x="4462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4"/>
            <p:cNvSpPr/>
            <p:nvPr/>
          </p:nvSpPr>
          <p:spPr>
            <a:xfrm>
              <a:off x="7945240" y="927476"/>
              <a:ext cx="238790" cy="237867"/>
            </a:xfrm>
            <a:custGeom>
              <a:avLst/>
              <a:gdLst/>
              <a:ahLst/>
              <a:cxnLst/>
              <a:rect l="l" t="t" r="r" b="b"/>
              <a:pathLst>
                <a:path w="4655" h="4637" extrusionOk="0">
                  <a:moveTo>
                    <a:pt x="4497" y="0"/>
                  </a:moveTo>
                  <a:lnTo>
                    <a:pt x="0" y="4497"/>
                  </a:lnTo>
                  <a:cubicBezTo>
                    <a:pt x="79" y="4584"/>
                    <a:pt x="192" y="4637"/>
                    <a:pt x="306" y="4637"/>
                  </a:cubicBezTo>
                  <a:lnTo>
                    <a:pt x="4253" y="4637"/>
                  </a:lnTo>
                  <a:cubicBezTo>
                    <a:pt x="4471" y="4637"/>
                    <a:pt x="4654" y="4453"/>
                    <a:pt x="4654" y="4235"/>
                  </a:cubicBezTo>
                  <a:lnTo>
                    <a:pt x="4654" y="288"/>
                  </a:lnTo>
                  <a:cubicBezTo>
                    <a:pt x="4654" y="184"/>
                    <a:pt x="4584" y="79"/>
                    <a:pt x="4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4"/>
            <p:cNvSpPr/>
            <p:nvPr/>
          </p:nvSpPr>
          <p:spPr>
            <a:xfrm>
              <a:off x="7940315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2" y="4750"/>
                  </a:lnTo>
                  <a:cubicBezTo>
                    <a:pt x="184" y="4750"/>
                    <a:pt x="0" y="4567"/>
                    <a:pt x="0" y="4349"/>
                  </a:cubicBezTo>
                  <a:lnTo>
                    <a:pt x="0" y="411"/>
                  </a:lnTo>
                  <a:cubicBezTo>
                    <a:pt x="0" y="192"/>
                    <a:pt x="184" y="0"/>
                    <a:pt x="402" y="0"/>
                  </a:cubicBezTo>
                  <a:lnTo>
                    <a:pt x="4349" y="0"/>
                  </a:lnTo>
                  <a:cubicBezTo>
                    <a:pt x="4567" y="0"/>
                    <a:pt x="4750" y="192"/>
                    <a:pt x="4750" y="411"/>
                  </a:cubicBezTo>
                  <a:lnTo>
                    <a:pt x="4750" y="4349"/>
                  </a:lnTo>
                  <a:cubicBezTo>
                    <a:pt x="4750" y="4567"/>
                    <a:pt x="4567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4"/>
            <p:cNvSpPr/>
            <p:nvPr/>
          </p:nvSpPr>
          <p:spPr>
            <a:xfrm>
              <a:off x="7966272" y="948508"/>
              <a:ext cx="191750" cy="192212"/>
            </a:xfrm>
            <a:custGeom>
              <a:avLst/>
              <a:gdLst/>
              <a:ahLst/>
              <a:cxnLst/>
              <a:rect l="l" t="t" r="r" b="b"/>
              <a:pathLst>
                <a:path w="3738" h="3747" extrusionOk="0">
                  <a:moveTo>
                    <a:pt x="359" y="1"/>
                  </a:moveTo>
                  <a:cubicBezTo>
                    <a:pt x="158" y="1"/>
                    <a:pt x="1" y="166"/>
                    <a:pt x="1" y="367"/>
                  </a:cubicBezTo>
                  <a:lnTo>
                    <a:pt x="1" y="3388"/>
                  </a:lnTo>
                  <a:cubicBezTo>
                    <a:pt x="1" y="3581"/>
                    <a:pt x="158" y="3746"/>
                    <a:pt x="359" y="3746"/>
                  </a:cubicBezTo>
                  <a:lnTo>
                    <a:pt x="3380" y="3746"/>
                  </a:lnTo>
                  <a:cubicBezTo>
                    <a:pt x="3581" y="3746"/>
                    <a:pt x="3738" y="3581"/>
                    <a:pt x="3738" y="3388"/>
                  </a:cubicBezTo>
                  <a:lnTo>
                    <a:pt x="3738" y="367"/>
                  </a:lnTo>
                  <a:cubicBezTo>
                    <a:pt x="3738" y="166"/>
                    <a:pt x="3581" y="1"/>
                    <a:pt x="3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4"/>
            <p:cNvSpPr/>
            <p:nvPr/>
          </p:nvSpPr>
          <p:spPr>
            <a:xfrm>
              <a:off x="8016440" y="995086"/>
              <a:ext cx="88745" cy="96798"/>
            </a:xfrm>
            <a:custGeom>
              <a:avLst/>
              <a:gdLst/>
              <a:ahLst/>
              <a:cxnLst/>
              <a:rect l="l" t="t" r="r" b="b"/>
              <a:pathLst>
                <a:path w="1730" h="1887" extrusionOk="0">
                  <a:moveTo>
                    <a:pt x="1398" y="1"/>
                  </a:moveTo>
                  <a:lnTo>
                    <a:pt x="1014" y="498"/>
                  </a:lnTo>
                  <a:cubicBezTo>
                    <a:pt x="952" y="577"/>
                    <a:pt x="909" y="656"/>
                    <a:pt x="865" y="717"/>
                  </a:cubicBezTo>
                  <a:cubicBezTo>
                    <a:pt x="830" y="664"/>
                    <a:pt x="778" y="586"/>
                    <a:pt x="708" y="490"/>
                  </a:cubicBezTo>
                  <a:lnTo>
                    <a:pt x="376" y="9"/>
                  </a:lnTo>
                  <a:lnTo>
                    <a:pt x="79" y="9"/>
                  </a:lnTo>
                  <a:lnTo>
                    <a:pt x="725" y="909"/>
                  </a:lnTo>
                  <a:lnTo>
                    <a:pt x="1" y="1887"/>
                  </a:lnTo>
                  <a:lnTo>
                    <a:pt x="306" y="1887"/>
                  </a:lnTo>
                  <a:lnTo>
                    <a:pt x="778" y="1232"/>
                  </a:lnTo>
                  <a:cubicBezTo>
                    <a:pt x="787" y="1214"/>
                    <a:pt x="821" y="1153"/>
                    <a:pt x="865" y="1092"/>
                  </a:cubicBezTo>
                  <a:cubicBezTo>
                    <a:pt x="900" y="1136"/>
                    <a:pt x="926" y="1171"/>
                    <a:pt x="952" y="1214"/>
                  </a:cubicBezTo>
                  <a:lnTo>
                    <a:pt x="1424" y="1878"/>
                  </a:lnTo>
                  <a:lnTo>
                    <a:pt x="1730" y="1878"/>
                  </a:lnTo>
                  <a:lnTo>
                    <a:pt x="1014" y="883"/>
                  </a:lnTo>
                  <a:lnTo>
                    <a:pt x="16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4"/>
            <p:cNvSpPr/>
            <p:nvPr/>
          </p:nvSpPr>
          <p:spPr>
            <a:xfrm>
              <a:off x="7619142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1" y="184"/>
                    <a:pt x="1" y="402"/>
                  </a:cubicBezTo>
                  <a:lnTo>
                    <a:pt x="1" y="4340"/>
                  </a:lnTo>
                  <a:cubicBezTo>
                    <a:pt x="10" y="4462"/>
                    <a:pt x="62" y="4576"/>
                    <a:pt x="149" y="4637"/>
                  </a:cubicBezTo>
                  <a:lnTo>
                    <a:pt x="4646" y="140"/>
                  </a:lnTo>
                  <a:cubicBezTo>
                    <a:pt x="4567" y="53"/>
                    <a:pt x="4463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4"/>
            <p:cNvSpPr/>
            <p:nvPr/>
          </p:nvSpPr>
          <p:spPr>
            <a:xfrm>
              <a:off x="7627196" y="927476"/>
              <a:ext cx="238790" cy="237867"/>
            </a:xfrm>
            <a:custGeom>
              <a:avLst/>
              <a:gdLst/>
              <a:ahLst/>
              <a:cxnLst/>
              <a:rect l="l" t="t" r="r" b="b"/>
              <a:pathLst>
                <a:path w="4655" h="4637" extrusionOk="0">
                  <a:moveTo>
                    <a:pt x="4498" y="0"/>
                  </a:moveTo>
                  <a:lnTo>
                    <a:pt x="1" y="4497"/>
                  </a:lnTo>
                  <a:cubicBezTo>
                    <a:pt x="80" y="4584"/>
                    <a:pt x="193" y="4637"/>
                    <a:pt x="307" y="4637"/>
                  </a:cubicBezTo>
                  <a:lnTo>
                    <a:pt x="4244" y="4637"/>
                  </a:lnTo>
                  <a:cubicBezTo>
                    <a:pt x="4463" y="4637"/>
                    <a:pt x="4655" y="4453"/>
                    <a:pt x="4655" y="4235"/>
                  </a:cubicBezTo>
                  <a:lnTo>
                    <a:pt x="4655" y="288"/>
                  </a:lnTo>
                  <a:cubicBezTo>
                    <a:pt x="4655" y="184"/>
                    <a:pt x="4585" y="79"/>
                    <a:pt x="4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4"/>
            <p:cNvSpPr/>
            <p:nvPr/>
          </p:nvSpPr>
          <p:spPr>
            <a:xfrm>
              <a:off x="7622271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3" y="4750"/>
                  </a:lnTo>
                  <a:cubicBezTo>
                    <a:pt x="184" y="4750"/>
                    <a:pt x="1" y="4567"/>
                    <a:pt x="1" y="4349"/>
                  </a:cubicBezTo>
                  <a:lnTo>
                    <a:pt x="1" y="411"/>
                  </a:lnTo>
                  <a:cubicBezTo>
                    <a:pt x="1" y="192"/>
                    <a:pt x="184" y="0"/>
                    <a:pt x="403" y="0"/>
                  </a:cubicBezTo>
                  <a:lnTo>
                    <a:pt x="4349" y="0"/>
                  </a:lnTo>
                  <a:cubicBezTo>
                    <a:pt x="4568" y="0"/>
                    <a:pt x="4751" y="192"/>
                    <a:pt x="4751" y="411"/>
                  </a:cubicBezTo>
                  <a:lnTo>
                    <a:pt x="4751" y="4349"/>
                  </a:lnTo>
                  <a:cubicBezTo>
                    <a:pt x="4751" y="4567"/>
                    <a:pt x="4568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4"/>
            <p:cNvSpPr/>
            <p:nvPr/>
          </p:nvSpPr>
          <p:spPr>
            <a:xfrm>
              <a:off x="7648279" y="948508"/>
              <a:ext cx="191750" cy="192212"/>
            </a:xfrm>
            <a:custGeom>
              <a:avLst/>
              <a:gdLst/>
              <a:ahLst/>
              <a:cxnLst/>
              <a:rect l="l" t="t" r="r" b="b"/>
              <a:pathLst>
                <a:path w="3738" h="3747" extrusionOk="0">
                  <a:moveTo>
                    <a:pt x="358" y="1"/>
                  </a:moveTo>
                  <a:cubicBezTo>
                    <a:pt x="158" y="1"/>
                    <a:pt x="0" y="166"/>
                    <a:pt x="0" y="367"/>
                  </a:cubicBezTo>
                  <a:lnTo>
                    <a:pt x="0" y="3388"/>
                  </a:lnTo>
                  <a:cubicBezTo>
                    <a:pt x="0" y="3581"/>
                    <a:pt x="158" y="3746"/>
                    <a:pt x="358" y="3746"/>
                  </a:cubicBezTo>
                  <a:lnTo>
                    <a:pt x="3379" y="3746"/>
                  </a:lnTo>
                  <a:cubicBezTo>
                    <a:pt x="3580" y="3746"/>
                    <a:pt x="3737" y="3581"/>
                    <a:pt x="3737" y="3388"/>
                  </a:cubicBezTo>
                  <a:lnTo>
                    <a:pt x="3737" y="367"/>
                  </a:lnTo>
                  <a:cubicBezTo>
                    <a:pt x="3737" y="166"/>
                    <a:pt x="3580" y="1"/>
                    <a:pt x="3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4"/>
            <p:cNvSpPr/>
            <p:nvPr/>
          </p:nvSpPr>
          <p:spPr>
            <a:xfrm>
              <a:off x="7682751" y="980312"/>
              <a:ext cx="127731" cy="127731"/>
            </a:xfrm>
            <a:custGeom>
              <a:avLst/>
              <a:gdLst/>
              <a:ahLst/>
              <a:cxnLst/>
              <a:rect l="l" t="t" r="r" b="b"/>
              <a:pathLst>
                <a:path w="2490" h="2490" fill="none" extrusionOk="0">
                  <a:moveTo>
                    <a:pt x="2253" y="2489"/>
                  </a:moveTo>
                  <a:lnTo>
                    <a:pt x="245" y="2489"/>
                  </a:lnTo>
                  <a:cubicBezTo>
                    <a:pt x="114" y="2489"/>
                    <a:pt x="1" y="2384"/>
                    <a:pt x="1" y="2253"/>
                  </a:cubicBezTo>
                  <a:lnTo>
                    <a:pt x="1" y="245"/>
                  </a:lnTo>
                  <a:cubicBezTo>
                    <a:pt x="1" y="114"/>
                    <a:pt x="114" y="0"/>
                    <a:pt x="245" y="0"/>
                  </a:cubicBezTo>
                  <a:lnTo>
                    <a:pt x="2253" y="0"/>
                  </a:lnTo>
                  <a:cubicBezTo>
                    <a:pt x="2384" y="0"/>
                    <a:pt x="2489" y="114"/>
                    <a:pt x="2489" y="245"/>
                  </a:cubicBezTo>
                  <a:lnTo>
                    <a:pt x="2489" y="2253"/>
                  </a:lnTo>
                  <a:cubicBezTo>
                    <a:pt x="2489" y="2384"/>
                    <a:pt x="2384" y="2489"/>
                    <a:pt x="2253" y="2489"/>
                  </a:cubicBezTo>
                  <a:close/>
                </a:path>
              </a:pathLst>
            </a:custGeom>
            <a:noFill/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4"/>
            <p:cNvSpPr/>
            <p:nvPr/>
          </p:nvSpPr>
          <p:spPr>
            <a:xfrm>
              <a:off x="7682751" y="980774"/>
              <a:ext cx="127731" cy="36780"/>
            </a:xfrm>
            <a:custGeom>
              <a:avLst/>
              <a:gdLst/>
              <a:ahLst/>
              <a:cxnLst/>
              <a:rect l="l" t="t" r="r" b="b"/>
              <a:pathLst>
                <a:path w="2490" h="717" extrusionOk="0">
                  <a:moveTo>
                    <a:pt x="245" y="0"/>
                  </a:moveTo>
                  <a:lnTo>
                    <a:pt x="36" y="114"/>
                  </a:lnTo>
                  <a:lnTo>
                    <a:pt x="1" y="716"/>
                  </a:lnTo>
                  <a:lnTo>
                    <a:pt x="2489" y="716"/>
                  </a:lnTo>
                  <a:lnTo>
                    <a:pt x="2489" y="236"/>
                  </a:lnTo>
                  <a:lnTo>
                    <a:pt x="2411" y="61"/>
                  </a:ln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4"/>
            <p:cNvSpPr/>
            <p:nvPr/>
          </p:nvSpPr>
          <p:spPr>
            <a:xfrm>
              <a:off x="7301150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0" y="184"/>
                    <a:pt x="0" y="402"/>
                  </a:cubicBezTo>
                  <a:lnTo>
                    <a:pt x="0" y="4340"/>
                  </a:lnTo>
                  <a:cubicBezTo>
                    <a:pt x="9" y="4462"/>
                    <a:pt x="62" y="4576"/>
                    <a:pt x="149" y="4637"/>
                  </a:cubicBezTo>
                  <a:lnTo>
                    <a:pt x="4646" y="140"/>
                  </a:lnTo>
                  <a:cubicBezTo>
                    <a:pt x="4567" y="53"/>
                    <a:pt x="4462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4"/>
            <p:cNvSpPr/>
            <p:nvPr/>
          </p:nvSpPr>
          <p:spPr>
            <a:xfrm>
              <a:off x="7310127" y="927476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497" y="0"/>
                  </a:moveTo>
                  <a:lnTo>
                    <a:pt x="0" y="4497"/>
                  </a:lnTo>
                  <a:cubicBezTo>
                    <a:pt x="70" y="4584"/>
                    <a:pt x="183" y="4637"/>
                    <a:pt x="306" y="4637"/>
                  </a:cubicBezTo>
                  <a:lnTo>
                    <a:pt x="4244" y="4637"/>
                  </a:lnTo>
                  <a:cubicBezTo>
                    <a:pt x="4462" y="4637"/>
                    <a:pt x="4645" y="4453"/>
                    <a:pt x="4645" y="4235"/>
                  </a:cubicBezTo>
                  <a:lnTo>
                    <a:pt x="4645" y="288"/>
                  </a:lnTo>
                  <a:cubicBezTo>
                    <a:pt x="4636" y="184"/>
                    <a:pt x="4584" y="79"/>
                    <a:pt x="4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4"/>
            <p:cNvSpPr/>
            <p:nvPr/>
          </p:nvSpPr>
          <p:spPr>
            <a:xfrm>
              <a:off x="7304279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2" y="4750"/>
                  </a:lnTo>
                  <a:cubicBezTo>
                    <a:pt x="184" y="4750"/>
                    <a:pt x="1" y="4567"/>
                    <a:pt x="1" y="4349"/>
                  </a:cubicBezTo>
                  <a:lnTo>
                    <a:pt x="1" y="411"/>
                  </a:lnTo>
                  <a:cubicBezTo>
                    <a:pt x="1" y="192"/>
                    <a:pt x="184" y="0"/>
                    <a:pt x="402" y="0"/>
                  </a:cubicBezTo>
                  <a:lnTo>
                    <a:pt x="4349" y="0"/>
                  </a:lnTo>
                  <a:cubicBezTo>
                    <a:pt x="4567" y="0"/>
                    <a:pt x="4750" y="192"/>
                    <a:pt x="4750" y="411"/>
                  </a:cubicBezTo>
                  <a:lnTo>
                    <a:pt x="4750" y="4349"/>
                  </a:lnTo>
                  <a:cubicBezTo>
                    <a:pt x="4750" y="4567"/>
                    <a:pt x="4567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4"/>
            <p:cNvSpPr/>
            <p:nvPr/>
          </p:nvSpPr>
          <p:spPr>
            <a:xfrm>
              <a:off x="7330236" y="948508"/>
              <a:ext cx="192673" cy="192212"/>
            </a:xfrm>
            <a:custGeom>
              <a:avLst/>
              <a:gdLst/>
              <a:ahLst/>
              <a:cxnLst/>
              <a:rect l="l" t="t" r="r" b="b"/>
              <a:pathLst>
                <a:path w="3756" h="3747" extrusionOk="0">
                  <a:moveTo>
                    <a:pt x="359" y="1"/>
                  </a:moveTo>
                  <a:cubicBezTo>
                    <a:pt x="158" y="1"/>
                    <a:pt x="1" y="166"/>
                    <a:pt x="1" y="367"/>
                  </a:cubicBezTo>
                  <a:lnTo>
                    <a:pt x="1" y="3388"/>
                  </a:lnTo>
                  <a:cubicBezTo>
                    <a:pt x="1" y="3581"/>
                    <a:pt x="158" y="3746"/>
                    <a:pt x="359" y="3746"/>
                  </a:cubicBezTo>
                  <a:lnTo>
                    <a:pt x="3380" y="3746"/>
                  </a:lnTo>
                  <a:cubicBezTo>
                    <a:pt x="3590" y="3746"/>
                    <a:pt x="3756" y="3581"/>
                    <a:pt x="3738" y="3388"/>
                  </a:cubicBezTo>
                  <a:lnTo>
                    <a:pt x="3738" y="367"/>
                  </a:lnTo>
                  <a:cubicBezTo>
                    <a:pt x="3738" y="166"/>
                    <a:pt x="3581" y="1"/>
                    <a:pt x="3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4"/>
            <p:cNvSpPr/>
            <p:nvPr/>
          </p:nvSpPr>
          <p:spPr>
            <a:xfrm>
              <a:off x="7364297" y="1100347"/>
              <a:ext cx="121421" cy="14825"/>
            </a:xfrm>
            <a:custGeom>
              <a:avLst/>
              <a:gdLst/>
              <a:ahLst/>
              <a:cxnLst/>
              <a:rect l="l" t="t" r="r" b="b"/>
              <a:pathLst>
                <a:path w="2367" h="289" extrusionOk="0">
                  <a:moveTo>
                    <a:pt x="1" y="1"/>
                  </a:moveTo>
                  <a:lnTo>
                    <a:pt x="1" y="289"/>
                  </a:lnTo>
                  <a:lnTo>
                    <a:pt x="2367" y="289"/>
                  </a:lnTo>
                  <a:lnTo>
                    <a:pt x="2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44"/>
          <p:cNvSpPr/>
          <p:nvPr/>
        </p:nvSpPr>
        <p:spPr>
          <a:xfrm>
            <a:off x="424775" y="353575"/>
            <a:ext cx="8296742" cy="713606"/>
          </a:xfrm>
          <a:custGeom>
            <a:avLst/>
            <a:gdLst/>
            <a:ahLst/>
            <a:cxnLst/>
            <a:rect l="l" t="t" r="r" b="b"/>
            <a:pathLst>
              <a:path w="78917" h="7772" extrusionOk="0">
                <a:moveTo>
                  <a:pt x="1" y="0"/>
                </a:moveTo>
                <a:lnTo>
                  <a:pt x="78917" y="0"/>
                </a:lnTo>
                <a:lnTo>
                  <a:pt x="78917" y="7772"/>
                </a:lnTo>
                <a:lnTo>
                  <a:pt x="1" y="777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1" name="Google Shape;851;p44"/>
          <p:cNvGrpSpPr/>
          <p:nvPr/>
        </p:nvGrpSpPr>
        <p:grpSpPr>
          <a:xfrm>
            <a:off x="424775" y="1053444"/>
            <a:ext cx="8296747" cy="45756"/>
            <a:chOff x="386575" y="1053444"/>
            <a:chExt cx="8296747" cy="45756"/>
          </a:xfrm>
        </p:grpSpPr>
        <p:sp>
          <p:nvSpPr>
            <p:cNvPr id="852" name="Google Shape;852;p44"/>
            <p:cNvSpPr/>
            <p:nvPr/>
          </p:nvSpPr>
          <p:spPr>
            <a:xfrm>
              <a:off x="386575" y="1077325"/>
              <a:ext cx="8296347" cy="21875"/>
            </a:xfrm>
            <a:custGeom>
              <a:avLst/>
              <a:gdLst/>
              <a:ahLst/>
              <a:cxnLst/>
              <a:rect l="l" t="t" r="r" b="b"/>
              <a:pathLst>
                <a:path w="78917" h="421" extrusionOk="0">
                  <a:moveTo>
                    <a:pt x="1" y="1"/>
                  </a:moveTo>
                  <a:lnTo>
                    <a:pt x="1" y="420"/>
                  </a:lnTo>
                  <a:lnTo>
                    <a:pt x="78917" y="420"/>
                  </a:lnTo>
                  <a:lnTo>
                    <a:pt x="789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4"/>
            <p:cNvSpPr/>
            <p:nvPr/>
          </p:nvSpPr>
          <p:spPr>
            <a:xfrm>
              <a:off x="386975" y="1053444"/>
              <a:ext cx="8296347" cy="21875"/>
            </a:xfrm>
            <a:custGeom>
              <a:avLst/>
              <a:gdLst/>
              <a:ahLst/>
              <a:cxnLst/>
              <a:rect l="l" t="t" r="r" b="b"/>
              <a:pathLst>
                <a:path w="78917" h="420" extrusionOk="0">
                  <a:moveTo>
                    <a:pt x="1" y="1"/>
                  </a:moveTo>
                  <a:lnTo>
                    <a:pt x="1" y="420"/>
                  </a:lnTo>
                  <a:lnTo>
                    <a:pt x="78917" y="420"/>
                  </a:lnTo>
                  <a:lnTo>
                    <a:pt x="78917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4" name="Google Shape;874;p44"/>
          <p:cNvSpPr txBox="1">
            <a:spLocks noGrp="1"/>
          </p:cNvSpPr>
          <p:nvPr>
            <p:ph type="title"/>
          </p:nvPr>
        </p:nvSpPr>
        <p:spPr>
          <a:xfrm>
            <a:off x="713225" y="513700"/>
            <a:ext cx="77175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Project</a:t>
            </a:r>
            <a:endParaRPr dirty="0"/>
          </a:p>
        </p:txBody>
      </p:sp>
      <p:grpSp>
        <p:nvGrpSpPr>
          <p:cNvPr id="887" name="Google Shape;887;p44"/>
          <p:cNvGrpSpPr/>
          <p:nvPr/>
        </p:nvGrpSpPr>
        <p:grpSpPr>
          <a:xfrm>
            <a:off x="7681225" y="449915"/>
            <a:ext cx="882879" cy="243714"/>
            <a:chOff x="7301150" y="922090"/>
            <a:chExt cx="882879" cy="243714"/>
          </a:xfrm>
        </p:grpSpPr>
        <p:sp>
          <p:nvSpPr>
            <p:cNvPr id="888" name="Google Shape;888;p44"/>
            <p:cNvSpPr/>
            <p:nvPr/>
          </p:nvSpPr>
          <p:spPr>
            <a:xfrm>
              <a:off x="7937186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0" y="184"/>
                    <a:pt x="0" y="402"/>
                  </a:cubicBezTo>
                  <a:lnTo>
                    <a:pt x="0" y="4340"/>
                  </a:lnTo>
                  <a:cubicBezTo>
                    <a:pt x="0" y="4462"/>
                    <a:pt x="61" y="4576"/>
                    <a:pt x="149" y="4637"/>
                  </a:cubicBezTo>
                  <a:lnTo>
                    <a:pt x="4645" y="140"/>
                  </a:lnTo>
                  <a:cubicBezTo>
                    <a:pt x="4567" y="53"/>
                    <a:pt x="4462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4"/>
            <p:cNvSpPr/>
            <p:nvPr/>
          </p:nvSpPr>
          <p:spPr>
            <a:xfrm>
              <a:off x="7945240" y="927476"/>
              <a:ext cx="238790" cy="237867"/>
            </a:xfrm>
            <a:custGeom>
              <a:avLst/>
              <a:gdLst/>
              <a:ahLst/>
              <a:cxnLst/>
              <a:rect l="l" t="t" r="r" b="b"/>
              <a:pathLst>
                <a:path w="4655" h="4637" extrusionOk="0">
                  <a:moveTo>
                    <a:pt x="4497" y="0"/>
                  </a:moveTo>
                  <a:lnTo>
                    <a:pt x="0" y="4497"/>
                  </a:lnTo>
                  <a:cubicBezTo>
                    <a:pt x="79" y="4584"/>
                    <a:pt x="192" y="4637"/>
                    <a:pt x="306" y="4637"/>
                  </a:cubicBezTo>
                  <a:lnTo>
                    <a:pt x="4253" y="4637"/>
                  </a:lnTo>
                  <a:cubicBezTo>
                    <a:pt x="4471" y="4637"/>
                    <a:pt x="4654" y="4453"/>
                    <a:pt x="4654" y="4235"/>
                  </a:cubicBezTo>
                  <a:lnTo>
                    <a:pt x="4654" y="288"/>
                  </a:lnTo>
                  <a:cubicBezTo>
                    <a:pt x="4654" y="184"/>
                    <a:pt x="4584" y="79"/>
                    <a:pt x="4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4"/>
            <p:cNvSpPr/>
            <p:nvPr/>
          </p:nvSpPr>
          <p:spPr>
            <a:xfrm>
              <a:off x="7940315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2" y="4750"/>
                  </a:lnTo>
                  <a:cubicBezTo>
                    <a:pt x="184" y="4750"/>
                    <a:pt x="0" y="4567"/>
                    <a:pt x="0" y="4349"/>
                  </a:cubicBezTo>
                  <a:lnTo>
                    <a:pt x="0" y="411"/>
                  </a:lnTo>
                  <a:cubicBezTo>
                    <a:pt x="0" y="192"/>
                    <a:pt x="184" y="0"/>
                    <a:pt x="402" y="0"/>
                  </a:cubicBezTo>
                  <a:lnTo>
                    <a:pt x="4349" y="0"/>
                  </a:lnTo>
                  <a:cubicBezTo>
                    <a:pt x="4567" y="0"/>
                    <a:pt x="4750" y="192"/>
                    <a:pt x="4750" y="411"/>
                  </a:cubicBezTo>
                  <a:lnTo>
                    <a:pt x="4750" y="4349"/>
                  </a:lnTo>
                  <a:cubicBezTo>
                    <a:pt x="4750" y="4567"/>
                    <a:pt x="4567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4"/>
            <p:cNvSpPr/>
            <p:nvPr/>
          </p:nvSpPr>
          <p:spPr>
            <a:xfrm>
              <a:off x="7966272" y="948508"/>
              <a:ext cx="191750" cy="192212"/>
            </a:xfrm>
            <a:custGeom>
              <a:avLst/>
              <a:gdLst/>
              <a:ahLst/>
              <a:cxnLst/>
              <a:rect l="l" t="t" r="r" b="b"/>
              <a:pathLst>
                <a:path w="3738" h="3747" extrusionOk="0">
                  <a:moveTo>
                    <a:pt x="359" y="1"/>
                  </a:moveTo>
                  <a:cubicBezTo>
                    <a:pt x="158" y="1"/>
                    <a:pt x="1" y="166"/>
                    <a:pt x="1" y="367"/>
                  </a:cubicBezTo>
                  <a:lnTo>
                    <a:pt x="1" y="3388"/>
                  </a:lnTo>
                  <a:cubicBezTo>
                    <a:pt x="1" y="3581"/>
                    <a:pt x="158" y="3746"/>
                    <a:pt x="359" y="3746"/>
                  </a:cubicBezTo>
                  <a:lnTo>
                    <a:pt x="3380" y="3746"/>
                  </a:lnTo>
                  <a:cubicBezTo>
                    <a:pt x="3581" y="3746"/>
                    <a:pt x="3738" y="3581"/>
                    <a:pt x="3738" y="3388"/>
                  </a:cubicBezTo>
                  <a:lnTo>
                    <a:pt x="3738" y="367"/>
                  </a:lnTo>
                  <a:cubicBezTo>
                    <a:pt x="3738" y="166"/>
                    <a:pt x="3581" y="1"/>
                    <a:pt x="3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4"/>
            <p:cNvSpPr/>
            <p:nvPr/>
          </p:nvSpPr>
          <p:spPr>
            <a:xfrm>
              <a:off x="8016440" y="995086"/>
              <a:ext cx="88745" cy="96798"/>
            </a:xfrm>
            <a:custGeom>
              <a:avLst/>
              <a:gdLst/>
              <a:ahLst/>
              <a:cxnLst/>
              <a:rect l="l" t="t" r="r" b="b"/>
              <a:pathLst>
                <a:path w="1730" h="1887" extrusionOk="0">
                  <a:moveTo>
                    <a:pt x="1398" y="1"/>
                  </a:moveTo>
                  <a:lnTo>
                    <a:pt x="1014" y="498"/>
                  </a:lnTo>
                  <a:cubicBezTo>
                    <a:pt x="952" y="577"/>
                    <a:pt x="909" y="656"/>
                    <a:pt x="865" y="717"/>
                  </a:cubicBezTo>
                  <a:cubicBezTo>
                    <a:pt x="830" y="664"/>
                    <a:pt x="778" y="586"/>
                    <a:pt x="708" y="490"/>
                  </a:cubicBezTo>
                  <a:lnTo>
                    <a:pt x="376" y="9"/>
                  </a:lnTo>
                  <a:lnTo>
                    <a:pt x="79" y="9"/>
                  </a:lnTo>
                  <a:lnTo>
                    <a:pt x="725" y="909"/>
                  </a:lnTo>
                  <a:lnTo>
                    <a:pt x="1" y="1887"/>
                  </a:lnTo>
                  <a:lnTo>
                    <a:pt x="306" y="1887"/>
                  </a:lnTo>
                  <a:lnTo>
                    <a:pt x="778" y="1232"/>
                  </a:lnTo>
                  <a:cubicBezTo>
                    <a:pt x="787" y="1214"/>
                    <a:pt x="821" y="1153"/>
                    <a:pt x="865" y="1092"/>
                  </a:cubicBezTo>
                  <a:cubicBezTo>
                    <a:pt x="900" y="1136"/>
                    <a:pt x="926" y="1171"/>
                    <a:pt x="952" y="1214"/>
                  </a:cubicBezTo>
                  <a:lnTo>
                    <a:pt x="1424" y="1878"/>
                  </a:lnTo>
                  <a:lnTo>
                    <a:pt x="1730" y="1878"/>
                  </a:lnTo>
                  <a:lnTo>
                    <a:pt x="1014" y="883"/>
                  </a:lnTo>
                  <a:lnTo>
                    <a:pt x="16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4"/>
            <p:cNvSpPr/>
            <p:nvPr/>
          </p:nvSpPr>
          <p:spPr>
            <a:xfrm>
              <a:off x="7619142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1" y="184"/>
                    <a:pt x="1" y="402"/>
                  </a:cubicBezTo>
                  <a:lnTo>
                    <a:pt x="1" y="4340"/>
                  </a:lnTo>
                  <a:cubicBezTo>
                    <a:pt x="10" y="4462"/>
                    <a:pt x="62" y="4576"/>
                    <a:pt x="149" y="4637"/>
                  </a:cubicBezTo>
                  <a:lnTo>
                    <a:pt x="4646" y="140"/>
                  </a:lnTo>
                  <a:cubicBezTo>
                    <a:pt x="4567" y="53"/>
                    <a:pt x="4463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4"/>
            <p:cNvSpPr/>
            <p:nvPr/>
          </p:nvSpPr>
          <p:spPr>
            <a:xfrm>
              <a:off x="7627196" y="927476"/>
              <a:ext cx="238790" cy="237867"/>
            </a:xfrm>
            <a:custGeom>
              <a:avLst/>
              <a:gdLst/>
              <a:ahLst/>
              <a:cxnLst/>
              <a:rect l="l" t="t" r="r" b="b"/>
              <a:pathLst>
                <a:path w="4655" h="4637" extrusionOk="0">
                  <a:moveTo>
                    <a:pt x="4498" y="0"/>
                  </a:moveTo>
                  <a:lnTo>
                    <a:pt x="1" y="4497"/>
                  </a:lnTo>
                  <a:cubicBezTo>
                    <a:pt x="80" y="4584"/>
                    <a:pt x="193" y="4637"/>
                    <a:pt x="307" y="4637"/>
                  </a:cubicBezTo>
                  <a:lnTo>
                    <a:pt x="4244" y="4637"/>
                  </a:lnTo>
                  <a:cubicBezTo>
                    <a:pt x="4463" y="4637"/>
                    <a:pt x="4655" y="4453"/>
                    <a:pt x="4655" y="4235"/>
                  </a:cubicBezTo>
                  <a:lnTo>
                    <a:pt x="4655" y="288"/>
                  </a:lnTo>
                  <a:cubicBezTo>
                    <a:pt x="4655" y="184"/>
                    <a:pt x="4585" y="79"/>
                    <a:pt x="4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4"/>
            <p:cNvSpPr/>
            <p:nvPr/>
          </p:nvSpPr>
          <p:spPr>
            <a:xfrm>
              <a:off x="7622271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3" y="4750"/>
                  </a:lnTo>
                  <a:cubicBezTo>
                    <a:pt x="184" y="4750"/>
                    <a:pt x="1" y="4567"/>
                    <a:pt x="1" y="4349"/>
                  </a:cubicBezTo>
                  <a:lnTo>
                    <a:pt x="1" y="411"/>
                  </a:lnTo>
                  <a:cubicBezTo>
                    <a:pt x="1" y="192"/>
                    <a:pt x="184" y="0"/>
                    <a:pt x="403" y="0"/>
                  </a:cubicBezTo>
                  <a:lnTo>
                    <a:pt x="4349" y="0"/>
                  </a:lnTo>
                  <a:cubicBezTo>
                    <a:pt x="4568" y="0"/>
                    <a:pt x="4751" y="192"/>
                    <a:pt x="4751" y="411"/>
                  </a:cubicBezTo>
                  <a:lnTo>
                    <a:pt x="4751" y="4349"/>
                  </a:lnTo>
                  <a:cubicBezTo>
                    <a:pt x="4751" y="4567"/>
                    <a:pt x="4568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4"/>
            <p:cNvSpPr/>
            <p:nvPr/>
          </p:nvSpPr>
          <p:spPr>
            <a:xfrm>
              <a:off x="7648279" y="948508"/>
              <a:ext cx="191750" cy="192212"/>
            </a:xfrm>
            <a:custGeom>
              <a:avLst/>
              <a:gdLst/>
              <a:ahLst/>
              <a:cxnLst/>
              <a:rect l="l" t="t" r="r" b="b"/>
              <a:pathLst>
                <a:path w="3738" h="3747" extrusionOk="0">
                  <a:moveTo>
                    <a:pt x="358" y="1"/>
                  </a:moveTo>
                  <a:cubicBezTo>
                    <a:pt x="158" y="1"/>
                    <a:pt x="0" y="166"/>
                    <a:pt x="0" y="367"/>
                  </a:cubicBezTo>
                  <a:lnTo>
                    <a:pt x="0" y="3388"/>
                  </a:lnTo>
                  <a:cubicBezTo>
                    <a:pt x="0" y="3581"/>
                    <a:pt x="158" y="3746"/>
                    <a:pt x="358" y="3746"/>
                  </a:cubicBezTo>
                  <a:lnTo>
                    <a:pt x="3379" y="3746"/>
                  </a:lnTo>
                  <a:cubicBezTo>
                    <a:pt x="3580" y="3746"/>
                    <a:pt x="3737" y="3581"/>
                    <a:pt x="3737" y="3388"/>
                  </a:cubicBezTo>
                  <a:lnTo>
                    <a:pt x="3737" y="367"/>
                  </a:lnTo>
                  <a:cubicBezTo>
                    <a:pt x="3737" y="166"/>
                    <a:pt x="3580" y="1"/>
                    <a:pt x="3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4"/>
            <p:cNvSpPr/>
            <p:nvPr/>
          </p:nvSpPr>
          <p:spPr>
            <a:xfrm>
              <a:off x="7682751" y="980312"/>
              <a:ext cx="127731" cy="127731"/>
            </a:xfrm>
            <a:custGeom>
              <a:avLst/>
              <a:gdLst/>
              <a:ahLst/>
              <a:cxnLst/>
              <a:rect l="l" t="t" r="r" b="b"/>
              <a:pathLst>
                <a:path w="2490" h="2490" fill="none" extrusionOk="0">
                  <a:moveTo>
                    <a:pt x="2253" y="2489"/>
                  </a:moveTo>
                  <a:lnTo>
                    <a:pt x="245" y="2489"/>
                  </a:lnTo>
                  <a:cubicBezTo>
                    <a:pt x="114" y="2489"/>
                    <a:pt x="1" y="2384"/>
                    <a:pt x="1" y="2253"/>
                  </a:cubicBezTo>
                  <a:lnTo>
                    <a:pt x="1" y="245"/>
                  </a:lnTo>
                  <a:cubicBezTo>
                    <a:pt x="1" y="114"/>
                    <a:pt x="114" y="0"/>
                    <a:pt x="245" y="0"/>
                  </a:cubicBezTo>
                  <a:lnTo>
                    <a:pt x="2253" y="0"/>
                  </a:lnTo>
                  <a:cubicBezTo>
                    <a:pt x="2384" y="0"/>
                    <a:pt x="2489" y="114"/>
                    <a:pt x="2489" y="245"/>
                  </a:cubicBezTo>
                  <a:lnTo>
                    <a:pt x="2489" y="2253"/>
                  </a:lnTo>
                  <a:cubicBezTo>
                    <a:pt x="2489" y="2384"/>
                    <a:pt x="2384" y="2489"/>
                    <a:pt x="2253" y="2489"/>
                  </a:cubicBezTo>
                  <a:close/>
                </a:path>
              </a:pathLst>
            </a:custGeom>
            <a:noFill/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4"/>
            <p:cNvSpPr/>
            <p:nvPr/>
          </p:nvSpPr>
          <p:spPr>
            <a:xfrm>
              <a:off x="7682751" y="980774"/>
              <a:ext cx="127731" cy="36780"/>
            </a:xfrm>
            <a:custGeom>
              <a:avLst/>
              <a:gdLst/>
              <a:ahLst/>
              <a:cxnLst/>
              <a:rect l="l" t="t" r="r" b="b"/>
              <a:pathLst>
                <a:path w="2490" h="717" extrusionOk="0">
                  <a:moveTo>
                    <a:pt x="245" y="0"/>
                  </a:moveTo>
                  <a:lnTo>
                    <a:pt x="36" y="114"/>
                  </a:lnTo>
                  <a:lnTo>
                    <a:pt x="1" y="716"/>
                  </a:lnTo>
                  <a:lnTo>
                    <a:pt x="2489" y="716"/>
                  </a:lnTo>
                  <a:lnTo>
                    <a:pt x="2489" y="236"/>
                  </a:lnTo>
                  <a:lnTo>
                    <a:pt x="2411" y="61"/>
                  </a:ln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4"/>
            <p:cNvSpPr/>
            <p:nvPr/>
          </p:nvSpPr>
          <p:spPr>
            <a:xfrm>
              <a:off x="7301150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0" y="184"/>
                    <a:pt x="0" y="402"/>
                  </a:cubicBezTo>
                  <a:lnTo>
                    <a:pt x="0" y="4340"/>
                  </a:lnTo>
                  <a:cubicBezTo>
                    <a:pt x="9" y="4462"/>
                    <a:pt x="62" y="4576"/>
                    <a:pt x="149" y="4637"/>
                  </a:cubicBezTo>
                  <a:lnTo>
                    <a:pt x="4646" y="140"/>
                  </a:lnTo>
                  <a:cubicBezTo>
                    <a:pt x="4567" y="53"/>
                    <a:pt x="4462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4"/>
            <p:cNvSpPr/>
            <p:nvPr/>
          </p:nvSpPr>
          <p:spPr>
            <a:xfrm>
              <a:off x="7310127" y="927476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497" y="0"/>
                  </a:moveTo>
                  <a:lnTo>
                    <a:pt x="0" y="4497"/>
                  </a:lnTo>
                  <a:cubicBezTo>
                    <a:pt x="70" y="4584"/>
                    <a:pt x="183" y="4637"/>
                    <a:pt x="306" y="4637"/>
                  </a:cubicBezTo>
                  <a:lnTo>
                    <a:pt x="4244" y="4637"/>
                  </a:lnTo>
                  <a:cubicBezTo>
                    <a:pt x="4462" y="4637"/>
                    <a:pt x="4645" y="4453"/>
                    <a:pt x="4645" y="4235"/>
                  </a:cubicBezTo>
                  <a:lnTo>
                    <a:pt x="4645" y="288"/>
                  </a:lnTo>
                  <a:cubicBezTo>
                    <a:pt x="4636" y="184"/>
                    <a:pt x="4584" y="79"/>
                    <a:pt x="4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4"/>
            <p:cNvSpPr/>
            <p:nvPr/>
          </p:nvSpPr>
          <p:spPr>
            <a:xfrm>
              <a:off x="7304279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2" y="4750"/>
                  </a:lnTo>
                  <a:cubicBezTo>
                    <a:pt x="184" y="4750"/>
                    <a:pt x="1" y="4567"/>
                    <a:pt x="1" y="4349"/>
                  </a:cubicBezTo>
                  <a:lnTo>
                    <a:pt x="1" y="411"/>
                  </a:lnTo>
                  <a:cubicBezTo>
                    <a:pt x="1" y="192"/>
                    <a:pt x="184" y="0"/>
                    <a:pt x="402" y="0"/>
                  </a:cubicBezTo>
                  <a:lnTo>
                    <a:pt x="4349" y="0"/>
                  </a:lnTo>
                  <a:cubicBezTo>
                    <a:pt x="4567" y="0"/>
                    <a:pt x="4750" y="192"/>
                    <a:pt x="4750" y="411"/>
                  </a:cubicBezTo>
                  <a:lnTo>
                    <a:pt x="4750" y="4349"/>
                  </a:lnTo>
                  <a:cubicBezTo>
                    <a:pt x="4750" y="4567"/>
                    <a:pt x="4567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4"/>
            <p:cNvSpPr/>
            <p:nvPr/>
          </p:nvSpPr>
          <p:spPr>
            <a:xfrm>
              <a:off x="7330236" y="948508"/>
              <a:ext cx="192673" cy="192212"/>
            </a:xfrm>
            <a:custGeom>
              <a:avLst/>
              <a:gdLst/>
              <a:ahLst/>
              <a:cxnLst/>
              <a:rect l="l" t="t" r="r" b="b"/>
              <a:pathLst>
                <a:path w="3756" h="3747" extrusionOk="0">
                  <a:moveTo>
                    <a:pt x="359" y="1"/>
                  </a:moveTo>
                  <a:cubicBezTo>
                    <a:pt x="158" y="1"/>
                    <a:pt x="1" y="166"/>
                    <a:pt x="1" y="367"/>
                  </a:cubicBezTo>
                  <a:lnTo>
                    <a:pt x="1" y="3388"/>
                  </a:lnTo>
                  <a:cubicBezTo>
                    <a:pt x="1" y="3581"/>
                    <a:pt x="158" y="3746"/>
                    <a:pt x="359" y="3746"/>
                  </a:cubicBezTo>
                  <a:lnTo>
                    <a:pt x="3380" y="3746"/>
                  </a:lnTo>
                  <a:cubicBezTo>
                    <a:pt x="3590" y="3746"/>
                    <a:pt x="3756" y="3581"/>
                    <a:pt x="3738" y="3388"/>
                  </a:cubicBezTo>
                  <a:lnTo>
                    <a:pt x="3738" y="367"/>
                  </a:lnTo>
                  <a:cubicBezTo>
                    <a:pt x="3738" y="166"/>
                    <a:pt x="3581" y="1"/>
                    <a:pt x="3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4"/>
            <p:cNvSpPr/>
            <p:nvPr/>
          </p:nvSpPr>
          <p:spPr>
            <a:xfrm>
              <a:off x="7364297" y="1100347"/>
              <a:ext cx="121421" cy="14825"/>
            </a:xfrm>
            <a:custGeom>
              <a:avLst/>
              <a:gdLst/>
              <a:ahLst/>
              <a:cxnLst/>
              <a:rect l="l" t="t" r="r" b="b"/>
              <a:pathLst>
                <a:path w="2367" h="289" extrusionOk="0">
                  <a:moveTo>
                    <a:pt x="1" y="1"/>
                  </a:moveTo>
                  <a:lnTo>
                    <a:pt x="1" y="289"/>
                  </a:lnTo>
                  <a:lnTo>
                    <a:pt x="2367" y="289"/>
                  </a:lnTo>
                  <a:lnTo>
                    <a:pt x="2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C7858057-200C-1AF7-168A-98B0E5F67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409" y="1220412"/>
            <a:ext cx="6837131" cy="34093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9836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44"/>
          <p:cNvSpPr/>
          <p:nvPr/>
        </p:nvSpPr>
        <p:spPr>
          <a:xfrm>
            <a:off x="424775" y="353575"/>
            <a:ext cx="8296742" cy="713606"/>
          </a:xfrm>
          <a:custGeom>
            <a:avLst/>
            <a:gdLst/>
            <a:ahLst/>
            <a:cxnLst/>
            <a:rect l="l" t="t" r="r" b="b"/>
            <a:pathLst>
              <a:path w="78917" h="7772" extrusionOk="0">
                <a:moveTo>
                  <a:pt x="1" y="0"/>
                </a:moveTo>
                <a:lnTo>
                  <a:pt x="78917" y="0"/>
                </a:lnTo>
                <a:lnTo>
                  <a:pt x="78917" y="7772"/>
                </a:lnTo>
                <a:lnTo>
                  <a:pt x="1" y="777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1" name="Google Shape;851;p44"/>
          <p:cNvGrpSpPr/>
          <p:nvPr/>
        </p:nvGrpSpPr>
        <p:grpSpPr>
          <a:xfrm>
            <a:off x="424775" y="1053444"/>
            <a:ext cx="8296747" cy="45756"/>
            <a:chOff x="386575" y="1053444"/>
            <a:chExt cx="8296747" cy="45756"/>
          </a:xfrm>
        </p:grpSpPr>
        <p:sp>
          <p:nvSpPr>
            <p:cNvPr id="852" name="Google Shape;852;p44"/>
            <p:cNvSpPr/>
            <p:nvPr/>
          </p:nvSpPr>
          <p:spPr>
            <a:xfrm>
              <a:off x="386575" y="1077325"/>
              <a:ext cx="8296347" cy="21875"/>
            </a:xfrm>
            <a:custGeom>
              <a:avLst/>
              <a:gdLst/>
              <a:ahLst/>
              <a:cxnLst/>
              <a:rect l="l" t="t" r="r" b="b"/>
              <a:pathLst>
                <a:path w="78917" h="421" extrusionOk="0">
                  <a:moveTo>
                    <a:pt x="1" y="1"/>
                  </a:moveTo>
                  <a:lnTo>
                    <a:pt x="1" y="420"/>
                  </a:lnTo>
                  <a:lnTo>
                    <a:pt x="78917" y="420"/>
                  </a:lnTo>
                  <a:lnTo>
                    <a:pt x="789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4"/>
            <p:cNvSpPr/>
            <p:nvPr/>
          </p:nvSpPr>
          <p:spPr>
            <a:xfrm>
              <a:off x="386975" y="1053444"/>
              <a:ext cx="8296347" cy="21875"/>
            </a:xfrm>
            <a:custGeom>
              <a:avLst/>
              <a:gdLst/>
              <a:ahLst/>
              <a:cxnLst/>
              <a:rect l="l" t="t" r="r" b="b"/>
              <a:pathLst>
                <a:path w="78917" h="420" extrusionOk="0">
                  <a:moveTo>
                    <a:pt x="1" y="1"/>
                  </a:moveTo>
                  <a:lnTo>
                    <a:pt x="1" y="420"/>
                  </a:lnTo>
                  <a:lnTo>
                    <a:pt x="78917" y="420"/>
                  </a:lnTo>
                  <a:lnTo>
                    <a:pt x="78917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4" name="Google Shape;874;p44"/>
          <p:cNvSpPr txBox="1">
            <a:spLocks noGrp="1"/>
          </p:cNvSpPr>
          <p:nvPr>
            <p:ph type="title"/>
          </p:nvPr>
        </p:nvSpPr>
        <p:spPr>
          <a:xfrm>
            <a:off x="713225" y="513700"/>
            <a:ext cx="77175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Project</a:t>
            </a:r>
            <a:endParaRPr dirty="0"/>
          </a:p>
        </p:txBody>
      </p:sp>
      <p:grpSp>
        <p:nvGrpSpPr>
          <p:cNvPr id="887" name="Google Shape;887;p44"/>
          <p:cNvGrpSpPr/>
          <p:nvPr/>
        </p:nvGrpSpPr>
        <p:grpSpPr>
          <a:xfrm>
            <a:off x="7681225" y="449915"/>
            <a:ext cx="882879" cy="243714"/>
            <a:chOff x="7301150" y="922090"/>
            <a:chExt cx="882879" cy="243714"/>
          </a:xfrm>
        </p:grpSpPr>
        <p:sp>
          <p:nvSpPr>
            <p:cNvPr id="888" name="Google Shape;888;p44"/>
            <p:cNvSpPr/>
            <p:nvPr/>
          </p:nvSpPr>
          <p:spPr>
            <a:xfrm>
              <a:off x="7937186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0" y="184"/>
                    <a:pt x="0" y="402"/>
                  </a:cubicBezTo>
                  <a:lnTo>
                    <a:pt x="0" y="4340"/>
                  </a:lnTo>
                  <a:cubicBezTo>
                    <a:pt x="0" y="4462"/>
                    <a:pt x="61" y="4576"/>
                    <a:pt x="149" y="4637"/>
                  </a:cubicBezTo>
                  <a:lnTo>
                    <a:pt x="4645" y="140"/>
                  </a:lnTo>
                  <a:cubicBezTo>
                    <a:pt x="4567" y="53"/>
                    <a:pt x="4462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4"/>
            <p:cNvSpPr/>
            <p:nvPr/>
          </p:nvSpPr>
          <p:spPr>
            <a:xfrm>
              <a:off x="7945240" y="927476"/>
              <a:ext cx="238790" cy="237867"/>
            </a:xfrm>
            <a:custGeom>
              <a:avLst/>
              <a:gdLst/>
              <a:ahLst/>
              <a:cxnLst/>
              <a:rect l="l" t="t" r="r" b="b"/>
              <a:pathLst>
                <a:path w="4655" h="4637" extrusionOk="0">
                  <a:moveTo>
                    <a:pt x="4497" y="0"/>
                  </a:moveTo>
                  <a:lnTo>
                    <a:pt x="0" y="4497"/>
                  </a:lnTo>
                  <a:cubicBezTo>
                    <a:pt x="79" y="4584"/>
                    <a:pt x="192" y="4637"/>
                    <a:pt x="306" y="4637"/>
                  </a:cubicBezTo>
                  <a:lnTo>
                    <a:pt x="4253" y="4637"/>
                  </a:lnTo>
                  <a:cubicBezTo>
                    <a:pt x="4471" y="4637"/>
                    <a:pt x="4654" y="4453"/>
                    <a:pt x="4654" y="4235"/>
                  </a:cubicBezTo>
                  <a:lnTo>
                    <a:pt x="4654" y="288"/>
                  </a:lnTo>
                  <a:cubicBezTo>
                    <a:pt x="4654" y="184"/>
                    <a:pt x="4584" y="79"/>
                    <a:pt x="4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4"/>
            <p:cNvSpPr/>
            <p:nvPr/>
          </p:nvSpPr>
          <p:spPr>
            <a:xfrm>
              <a:off x="7940315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2" y="4750"/>
                  </a:lnTo>
                  <a:cubicBezTo>
                    <a:pt x="184" y="4750"/>
                    <a:pt x="0" y="4567"/>
                    <a:pt x="0" y="4349"/>
                  </a:cubicBezTo>
                  <a:lnTo>
                    <a:pt x="0" y="411"/>
                  </a:lnTo>
                  <a:cubicBezTo>
                    <a:pt x="0" y="192"/>
                    <a:pt x="184" y="0"/>
                    <a:pt x="402" y="0"/>
                  </a:cubicBezTo>
                  <a:lnTo>
                    <a:pt x="4349" y="0"/>
                  </a:lnTo>
                  <a:cubicBezTo>
                    <a:pt x="4567" y="0"/>
                    <a:pt x="4750" y="192"/>
                    <a:pt x="4750" y="411"/>
                  </a:cubicBezTo>
                  <a:lnTo>
                    <a:pt x="4750" y="4349"/>
                  </a:lnTo>
                  <a:cubicBezTo>
                    <a:pt x="4750" y="4567"/>
                    <a:pt x="4567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4"/>
            <p:cNvSpPr/>
            <p:nvPr/>
          </p:nvSpPr>
          <p:spPr>
            <a:xfrm>
              <a:off x="7966272" y="948508"/>
              <a:ext cx="191750" cy="192212"/>
            </a:xfrm>
            <a:custGeom>
              <a:avLst/>
              <a:gdLst/>
              <a:ahLst/>
              <a:cxnLst/>
              <a:rect l="l" t="t" r="r" b="b"/>
              <a:pathLst>
                <a:path w="3738" h="3747" extrusionOk="0">
                  <a:moveTo>
                    <a:pt x="359" y="1"/>
                  </a:moveTo>
                  <a:cubicBezTo>
                    <a:pt x="158" y="1"/>
                    <a:pt x="1" y="166"/>
                    <a:pt x="1" y="367"/>
                  </a:cubicBezTo>
                  <a:lnTo>
                    <a:pt x="1" y="3388"/>
                  </a:lnTo>
                  <a:cubicBezTo>
                    <a:pt x="1" y="3581"/>
                    <a:pt x="158" y="3746"/>
                    <a:pt x="359" y="3746"/>
                  </a:cubicBezTo>
                  <a:lnTo>
                    <a:pt x="3380" y="3746"/>
                  </a:lnTo>
                  <a:cubicBezTo>
                    <a:pt x="3581" y="3746"/>
                    <a:pt x="3738" y="3581"/>
                    <a:pt x="3738" y="3388"/>
                  </a:cubicBezTo>
                  <a:lnTo>
                    <a:pt x="3738" y="367"/>
                  </a:lnTo>
                  <a:cubicBezTo>
                    <a:pt x="3738" y="166"/>
                    <a:pt x="3581" y="1"/>
                    <a:pt x="3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4"/>
            <p:cNvSpPr/>
            <p:nvPr/>
          </p:nvSpPr>
          <p:spPr>
            <a:xfrm>
              <a:off x="8016440" y="995086"/>
              <a:ext cx="88745" cy="96798"/>
            </a:xfrm>
            <a:custGeom>
              <a:avLst/>
              <a:gdLst/>
              <a:ahLst/>
              <a:cxnLst/>
              <a:rect l="l" t="t" r="r" b="b"/>
              <a:pathLst>
                <a:path w="1730" h="1887" extrusionOk="0">
                  <a:moveTo>
                    <a:pt x="1398" y="1"/>
                  </a:moveTo>
                  <a:lnTo>
                    <a:pt x="1014" y="498"/>
                  </a:lnTo>
                  <a:cubicBezTo>
                    <a:pt x="952" y="577"/>
                    <a:pt x="909" y="656"/>
                    <a:pt x="865" y="717"/>
                  </a:cubicBezTo>
                  <a:cubicBezTo>
                    <a:pt x="830" y="664"/>
                    <a:pt x="778" y="586"/>
                    <a:pt x="708" y="490"/>
                  </a:cubicBezTo>
                  <a:lnTo>
                    <a:pt x="376" y="9"/>
                  </a:lnTo>
                  <a:lnTo>
                    <a:pt x="79" y="9"/>
                  </a:lnTo>
                  <a:lnTo>
                    <a:pt x="725" y="909"/>
                  </a:lnTo>
                  <a:lnTo>
                    <a:pt x="1" y="1887"/>
                  </a:lnTo>
                  <a:lnTo>
                    <a:pt x="306" y="1887"/>
                  </a:lnTo>
                  <a:lnTo>
                    <a:pt x="778" y="1232"/>
                  </a:lnTo>
                  <a:cubicBezTo>
                    <a:pt x="787" y="1214"/>
                    <a:pt x="821" y="1153"/>
                    <a:pt x="865" y="1092"/>
                  </a:cubicBezTo>
                  <a:cubicBezTo>
                    <a:pt x="900" y="1136"/>
                    <a:pt x="926" y="1171"/>
                    <a:pt x="952" y="1214"/>
                  </a:cubicBezTo>
                  <a:lnTo>
                    <a:pt x="1424" y="1878"/>
                  </a:lnTo>
                  <a:lnTo>
                    <a:pt x="1730" y="1878"/>
                  </a:lnTo>
                  <a:lnTo>
                    <a:pt x="1014" y="883"/>
                  </a:lnTo>
                  <a:lnTo>
                    <a:pt x="16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4"/>
            <p:cNvSpPr/>
            <p:nvPr/>
          </p:nvSpPr>
          <p:spPr>
            <a:xfrm>
              <a:off x="7619142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1" y="184"/>
                    <a:pt x="1" y="402"/>
                  </a:cubicBezTo>
                  <a:lnTo>
                    <a:pt x="1" y="4340"/>
                  </a:lnTo>
                  <a:cubicBezTo>
                    <a:pt x="10" y="4462"/>
                    <a:pt x="62" y="4576"/>
                    <a:pt x="149" y="4637"/>
                  </a:cubicBezTo>
                  <a:lnTo>
                    <a:pt x="4646" y="140"/>
                  </a:lnTo>
                  <a:cubicBezTo>
                    <a:pt x="4567" y="53"/>
                    <a:pt x="4463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4"/>
            <p:cNvSpPr/>
            <p:nvPr/>
          </p:nvSpPr>
          <p:spPr>
            <a:xfrm>
              <a:off x="7627196" y="927476"/>
              <a:ext cx="238790" cy="237867"/>
            </a:xfrm>
            <a:custGeom>
              <a:avLst/>
              <a:gdLst/>
              <a:ahLst/>
              <a:cxnLst/>
              <a:rect l="l" t="t" r="r" b="b"/>
              <a:pathLst>
                <a:path w="4655" h="4637" extrusionOk="0">
                  <a:moveTo>
                    <a:pt x="4498" y="0"/>
                  </a:moveTo>
                  <a:lnTo>
                    <a:pt x="1" y="4497"/>
                  </a:lnTo>
                  <a:cubicBezTo>
                    <a:pt x="80" y="4584"/>
                    <a:pt x="193" y="4637"/>
                    <a:pt x="307" y="4637"/>
                  </a:cubicBezTo>
                  <a:lnTo>
                    <a:pt x="4244" y="4637"/>
                  </a:lnTo>
                  <a:cubicBezTo>
                    <a:pt x="4463" y="4637"/>
                    <a:pt x="4655" y="4453"/>
                    <a:pt x="4655" y="4235"/>
                  </a:cubicBezTo>
                  <a:lnTo>
                    <a:pt x="4655" y="288"/>
                  </a:lnTo>
                  <a:cubicBezTo>
                    <a:pt x="4655" y="184"/>
                    <a:pt x="4585" y="79"/>
                    <a:pt x="4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4"/>
            <p:cNvSpPr/>
            <p:nvPr/>
          </p:nvSpPr>
          <p:spPr>
            <a:xfrm>
              <a:off x="7622271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3" y="4750"/>
                  </a:lnTo>
                  <a:cubicBezTo>
                    <a:pt x="184" y="4750"/>
                    <a:pt x="1" y="4567"/>
                    <a:pt x="1" y="4349"/>
                  </a:cubicBezTo>
                  <a:lnTo>
                    <a:pt x="1" y="411"/>
                  </a:lnTo>
                  <a:cubicBezTo>
                    <a:pt x="1" y="192"/>
                    <a:pt x="184" y="0"/>
                    <a:pt x="403" y="0"/>
                  </a:cubicBezTo>
                  <a:lnTo>
                    <a:pt x="4349" y="0"/>
                  </a:lnTo>
                  <a:cubicBezTo>
                    <a:pt x="4568" y="0"/>
                    <a:pt x="4751" y="192"/>
                    <a:pt x="4751" y="411"/>
                  </a:cubicBezTo>
                  <a:lnTo>
                    <a:pt x="4751" y="4349"/>
                  </a:lnTo>
                  <a:cubicBezTo>
                    <a:pt x="4751" y="4567"/>
                    <a:pt x="4568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4"/>
            <p:cNvSpPr/>
            <p:nvPr/>
          </p:nvSpPr>
          <p:spPr>
            <a:xfrm>
              <a:off x="7648279" y="948508"/>
              <a:ext cx="191750" cy="192212"/>
            </a:xfrm>
            <a:custGeom>
              <a:avLst/>
              <a:gdLst/>
              <a:ahLst/>
              <a:cxnLst/>
              <a:rect l="l" t="t" r="r" b="b"/>
              <a:pathLst>
                <a:path w="3738" h="3747" extrusionOk="0">
                  <a:moveTo>
                    <a:pt x="358" y="1"/>
                  </a:moveTo>
                  <a:cubicBezTo>
                    <a:pt x="158" y="1"/>
                    <a:pt x="0" y="166"/>
                    <a:pt x="0" y="367"/>
                  </a:cubicBezTo>
                  <a:lnTo>
                    <a:pt x="0" y="3388"/>
                  </a:lnTo>
                  <a:cubicBezTo>
                    <a:pt x="0" y="3581"/>
                    <a:pt x="158" y="3746"/>
                    <a:pt x="358" y="3746"/>
                  </a:cubicBezTo>
                  <a:lnTo>
                    <a:pt x="3379" y="3746"/>
                  </a:lnTo>
                  <a:cubicBezTo>
                    <a:pt x="3580" y="3746"/>
                    <a:pt x="3737" y="3581"/>
                    <a:pt x="3737" y="3388"/>
                  </a:cubicBezTo>
                  <a:lnTo>
                    <a:pt x="3737" y="367"/>
                  </a:lnTo>
                  <a:cubicBezTo>
                    <a:pt x="3737" y="166"/>
                    <a:pt x="3580" y="1"/>
                    <a:pt x="3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4"/>
            <p:cNvSpPr/>
            <p:nvPr/>
          </p:nvSpPr>
          <p:spPr>
            <a:xfrm>
              <a:off x="7682751" y="980312"/>
              <a:ext cx="127731" cy="127731"/>
            </a:xfrm>
            <a:custGeom>
              <a:avLst/>
              <a:gdLst/>
              <a:ahLst/>
              <a:cxnLst/>
              <a:rect l="l" t="t" r="r" b="b"/>
              <a:pathLst>
                <a:path w="2490" h="2490" fill="none" extrusionOk="0">
                  <a:moveTo>
                    <a:pt x="2253" y="2489"/>
                  </a:moveTo>
                  <a:lnTo>
                    <a:pt x="245" y="2489"/>
                  </a:lnTo>
                  <a:cubicBezTo>
                    <a:pt x="114" y="2489"/>
                    <a:pt x="1" y="2384"/>
                    <a:pt x="1" y="2253"/>
                  </a:cubicBezTo>
                  <a:lnTo>
                    <a:pt x="1" y="245"/>
                  </a:lnTo>
                  <a:cubicBezTo>
                    <a:pt x="1" y="114"/>
                    <a:pt x="114" y="0"/>
                    <a:pt x="245" y="0"/>
                  </a:cubicBezTo>
                  <a:lnTo>
                    <a:pt x="2253" y="0"/>
                  </a:lnTo>
                  <a:cubicBezTo>
                    <a:pt x="2384" y="0"/>
                    <a:pt x="2489" y="114"/>
                    <a:pt x="2489" y="245"/>
                  </a:cubicBezTo>
                  <a:lnTo>
                    <a:pt x="2489" y="2253"/>
                  </a:lnTo>
                  <a:cubicBezTo>
                    <a:pt x="2489" y="2384"/>
                    <a:pt x="2384" y="2489"/>
                    <a:pt x="2253" y="2489"/>
                  </a:cubicBezTo>
                  <a:close/>
                </a:path>
              </a:pathLst>
            </a:custGeom>
            <a:noFill/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4"/>
            <p:cNvSpPr/>
            <p:nvPr/>
          </p:nvSpPr>
          <p:spPr>
            <a:xfrm>
              <a:off x="7682751" y="980774"/>
              <a:ext cx="127731" cy="36780"/>
            </a:xfrm>
            <a:custGeom>
              <a:avLst/>
              <a:gdLst/>
              <a:ahLst/>
              <a:cxnLst/>
              <a:rect l="l" t="t" r="r" b="b"/>
              <a:pathLst>
                <a:path w="2490" h="717" extrusionOk="0">
                  <a:moveTo>
                    <a:pt x="245" y="0"/>
                  </a:moveTo>
                  <a:lnTo>
                    <a:pt x="36" y="114"/>
                  </a:lnTo>
                  <a:lnTo>
                    <a:pt x="1" y="716"/>
                  </a:lnTo>
                  <a:lnTo>
                    <a:pt x="2489" y="716"/>
                  </a:lnTo>
                  <a:lnTo>
                    <a:pt x="2489" y="236"/>
                  </a:lnTo>
                  <a:lnTo>
                    <a:pt x="2411" y="61"/>
                  </a:ln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4"/>
            <p:cNvSpPr/>
            <p:nvPr/>
          </p:nvSpPr>
          <p:spPr>
            <a:xfrm>
              <a:off x="7301150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0" y="184"/>
                    <a:pt x="0" y="402"/>
                  </a:cubicBezTo>
                  <a:lnTo>
                    <a:pt x="0" y="4340"/>
                  </a:lnTo>
                  <a:cubicBezTo>
                    <a:pt x="9" y="4462"/>
                    <a:pt x="62" y="4576"/>
                    <a:pt x="149" y="4637"/>
                  </a:cubicBezTo>
                  <a:lnTo>
                    <a:pt x="4646" y="140"/>
                  </a:lnTo>
                  <a:cubicBezTo>
                    <a:pt x="4567" y="53"/>
                    <a:pt x="4462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4"/>
            <p:cNvSpPr/>
            <p:nvPr/>
          </p:nvSpPr>
          <p:spPr>
            <a:xfrm>
              <a:off x="7310127" y="927476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497" y="0"/>
                  </a:moveTo>
                  <a:lnTo>
                    <a:pt x="0" y="4497"/>
                  </a:lnTo>
                  <a:cubicBezTo>
                    <a:pt x="70" y="4584"/>
                    <a:pt x="183" y="4637"/>
                    <a:pt x="306" y="4637"/>
                  </a:cubicBezTo>
                  <a:lnTo>
                    <a:pt x="4244" y="4637"/>
                  </a:lnTo>
                  <a:cubicBezTo>
                    <a:pt x="4462" y="4637"/>
                    <a:pt x="4645" y="4453"/>
                    <a:pt x="4645" y="4235"/>
                  </a:cubicBezTo>
                  <a:lnTo>
                    <a:pt x="4645" y="288"/>
                  </a:lnTo>
                  <a:cubicBezTo>
                    <a:pt x="4636" y="184"/>
                    <a:pt x="4584" y="79"/>
                    <a:pt x="4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4"/>
            <p:cNvSpPr/>
            <p:nvPr/>
          </p:nvSpPr>
          <p:spPr>
            <a:xfrm>
              <a:off x="7304279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2" y="4750"/>
                  </a:lnTo>
                  <a:cubicBezTo>
                    <a:pt x="184" y="4750"/>
                    <a:pt x="1" y="4567"/>
                    <a:pt x="1" y="4349"/>
                  </a:cubicBezTo>
                  <a:lnTo>
                    <a:pt x="1" y="411"/>
                  </a:lnTo>
                  <a:cubicBezTo>
                    <a:pt x="1" y="192"/>
                    <a:pt x="184" y="0"/>
                    <a:pt x="402" y="0"/>
                  </a:cubicBezTo>
                  <a:lnTo>
                    <a:pt x="4349" y="0"/>
                  </a:lnTo>
                  <a:cubicBezTo>
                    <a:pt x="4567" y="0"/>
                    <a:pt x="4750" y="192"/>
                    <a:pt x="4750" y="411"/>
                  </a:cubicBezTo>
                  <a:lnTo>
                    <a:pt x="4750" y="4349"/>
                  </a:lnTo>
                  <a:cubicBezTo>
                    <a:pt x="4750" y="4567"/>
                    <a:pt x="4567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4"/>
            <p:cNvSpPr/>
            <p:nvPr/>
          </p:nvSpPr>
          <p:spPr>
            <a:xfrm>
              <a:off x="7330236" y="948508"/>
              <a:ext cx="192673" cy="192212"/>
            </a:xfrm>
            <a:custGeom>
              <a:avLst/>
              <a:gdLst/>
              <a:ahLst/>
              <a:cxnLst/>
              <a:rect l="l" t="t" r="r" b="b"/>
              <a:pathLst>
                <a:path w="3756" h="3747" extrusionOk="0">
                  <a:moveTo>
                    <a:pt x="359" y="1"/>
                  </a:moveTo>
                  <a:cubicBezTo>
                    <a:pt x="158" y="1"/>
                    <a:pt x="1" y="166"/>
                    <a:pt x="1" y="367"/>
                  </a:cubicBezTo>
                  <a:lnTo>
                    <a:pt x="1" y="3388"/>
                  </a:lnTo>
                  <a:cubicBezTo>
                    <a:pt x="1" y="3581"/>
                    <a:pt x="158" y="3746"/>
                    <a:pt x="359" y="3746"/>
                  </a:cubicBezTo>
                  <a:lnTo>
                    <a:pt x="3380" y="3746"/>
                  </a:lnTo>
                  <a:cubicBezTo>
                    <a:pt x="3590" y="3746"/>
                    <a:pt x="3756" y="3581"/>
                    <a:pt x="3738" y="3388"/>
                  </a:cubicBezTo>
                  <a:lnTo>
                    <a:pt x="3738" y="367"/>
                  </a:lnTo>
                  <a:cubicBezTo>
                    <a:pt x="3738" y="166"/>
                    <a:pt x="3581" y="1"/>
                    <a:pt x="3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4"/>
            <p:cNvSpPr/>
            <p:nvPr/>
          </p:nvSpPr>
          <p:spPr>
            <a:xfrm>
              <a:off x="7364297" y="1100347"/>
              <a:ext cx="121421" cy="14825"/>
            </a:xfrm>
            <a:custGeom>
              <a:avLst/>
              <a:gdLst/>
              <a:ahLst/>
              <a:cxnLst/>
              <a:rect l="l" t="t" r="r" b="b"/>
              <a:pathLst>
                <a:path w="2367" h="289" extrusionOk="0">
                  <a:moveTo>
                    <a:pt x="1" y="1"/>
                  </a:moveTo>
                  <a:lnTo>
                    <a:pt x="1" y="289"/>
                  </a:lnTo>
                  <a:lnTo>
                    <a:pt x="2367" y="289"/>
                  </a:lnTo>
                  <a:lnTo>
                    <a:pt x="2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869;p44">
            <a:extLst>
              <a:ext uri="{FF2B5EF4-FFF2-40B4-BE49-F238E27FC236}">
                <a16:creationId xmlns:a16="http://schemas.microsoft.com/office/drawing/2014/main" id="{21E1CF68-1D81-C5FF-E738-BAF868C1D3B6}"/>
              </a:ext>
            </a:extLst>
          </p:cNvPr>
          <p:cNvGrpSpPr/>
          <p:nvPr/>
        </p:nvGrpSpPr>
        <p:grpSpPr>
          <a:xfrm>
            <a:off x="582804" y="1249183"/>
            <a:ext cx="3888950" cy="3336866"/>
            <a:chOff x="844350" y="1447525"/>
            <a:chExt cx="3472005" cy="1341952"/>
          </a:xfrm>
        </p:grpSpPr>
        <p:sp>
          <p:nvSpPr>
            <p:cNvPr id="8" name="Google Shape;870;p44">
              <a:extLst>
                <a:ext uri="{FF2B5EF4-FFF2-40B4-BE49-F238E27FC236}">
                  <a16:creationId xmlns:a16="http://schemas.microsoft.com/office/drawing/2014/main" id="{53B28548-0D5C-2A4F-C42A-E2F11BF9D8A6}"/>
                </a:ext>
              </a:extLst>
            </p:cNvPr>
            <p:cNvSpPr/>
            <p:nvPr/>
          </p:nvSpPr>
          <p:spPr>
            <a:xfrm>
              <a:off x="844350" y="1447531"/>
              <a:ext cx="3467723" cy="1341946"/>
            </a:xfrm>
            <a:custGeom>
              <a:avLst/>
              <a:gdLst/>
              <a:ahLst/>
              <a:cxnLst/>
              <a:rect l="l" t="t" r="r" b="b"/>
              <a:pathLst>
                <a:path w="71356" h="59411" extrusionOk="0">
                  <a:moveTo>
                    <a:pt x="71355" y="0"/>
                  </a:moveTo>
                  <a:lnTo>
                    <a:pt x="70657" y="481"/>
                  </a:lnTo>
                  <a:lnTo>
                    <a:pt x="70657" y="58921"/>
                  </a:lnTo>
                  <a:lnTo>
                    <a:pt x="717" y="58921"/>
                  </a:lnTo>
                  <a:lnTo>
                    <a:pt x="1" y="59410"/>
                  </a:lnTo>
                  <a:lnTo>
                    <a:pt x="71355" y="59410"/>
                  </a:lnTo>
                  <a:lnTo>
                    <a:pt x="71355" y="0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oogle Shape;871;p44">
              <a:extLst>
                <a:ext uri="{FF2B5EF4-FFF2-40B4-BE49-F238E27FC236}">
                  <a16:creationId xmlns:a16="http://schemas.microsoft.com/office/drawing/2014/main" id="{B0677F92-DA49-EA5B-E375-CE49F9C866D1}"/>
                </a:ext>
              </a:extLst>
            </p:cNvPr>
            <p:cNvGrpSpPr/>
            <p:nvPr/>
          </p:nvGrpSpPr>
          <p:grpSpPr>
            <a:xfrm>
              <a:off x="844350" y="1447525"/>
              <a:ext cx="3472005" cy="1341924"/>
              <a:chOff x="844350" y="1447525"/>
              <a:chExt cx="3472005" cy="1341924"/>
            </a:xfrm>
          </p:grpSpPr>
          <p:sp>
            <p:nvSpPr>
              <p:cNvPr id="10" name="Google Shape;872;p44">
                <a:extLst>
                  <a:ext uri="{FF2B5EF4-FFF2-40B4-BE49-F238E27FC236}">
                    <a16:creationId xmlns:a16="http://schemas.microsoft.com/office/drawing/2014/main" id="{39D3E504-3AD6-C9B1-CD31-A786AC7A3A62}"/>
                  </a:ext>
                </a:extLst>
              </p:cNvPr>
              <p:cNvSpPr/>
              <p:nvPr/>
            </p:nvSpPr>
            <p:spPr>
              <a:xfrm>
                <a:off x="844350" y="1447525"/>
                <a:ext cx="3467567" cy="1341924"/>
              </a:xfrm>
              <a:custGeom>
                <a:avLst/>
                <a:gdLst/>
                <a:ahLst/>
                <a:cxnLst/>
                <a:rect l="l" t="t" r="r" b="b"/>
                <a:pathLst>
                  <a:path w="80087" h="80079" extrusionOk="0">
                    <a:moveTo>
                      <a:pt x="0" y="1"/>
                    </a:moveTo>
                    <a:lnTo>
                      <a:pt x="0" y="80078"/>
                    </a:lnTo>
                    <a:lnTo>
                      <a:pt x="80086" y="80078"/>
                    </a:lnTo>
                    <a:lnTo>
                      <a:pt x="8008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" name="Google Shape;873;p44">
                <a:extLst>
                  <a:ext uri="{FF2B5EF4-FFF2-40B4-BE49-F238E27FC236}">
                    <a16:creationId xmlns:a16="http://schemas.microsoft.com/office/drawing/2014/main" id="{995739CA-D40D-C4A3-850D-028D1812FD41}"/>
                  </a:ext>
                </a:extLst>
              </p:cNvPr>
              <p:cNvSpPr/>
              <p:nvPr/>
            </p:nvSpPr>
            <p:spPr>
              <a:xfrm>
                <a:off x="844350" y="1454690"/>
                <a:ext cx="3472005" cy="1332143"/>
              </a:xfrm>
              <a:custGeom>
                <a:avLst/>
                <a:gdLst/>
                <a:ahLst/>
                <a:cxnLst/>
                <a:rect l="l" t="t" r="r" b="b"/>
                <a:pathLst>
                  <a:path w="71356" h="59411" extrusionOk="0">
                    <a:moveTo>
                      <a:pt x="1" y="0"/>
                    </a:moveTo>
                    <a:lnTo>
                      <a:pt x="1" y="59410"/>
                    </a:lnTo>
                    <a:lnTo>
                      <a:pt x="717" y="58930"/>
                    </a:lnTo>
                    <a:lnTo>
                      <a:pt x="717" y="498"/>
                    </a:lnTo>
                    <a:lnTo>
                      <a:pt x="70657" y="498"/>
                    </a:lnTo>
                    <a:lnTo>
                      <a:pt x="713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" name="Подзаголовок 18">
            <a:extLst>
              <a:ext uri="{FF2B5EF4-FFF2-40B4-BE49-F238E27FC236}">
                <a16:creationId xmlns:a16="http://schemas.microsoft.com/office/drawing/2014/main" id="{8CCDD201-B90C-03D4-6F83-CF08B268C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1817" y="1417167"/>
            <a:ext cx="1255582" cy="454500"/>
          </a:xfrm>
        </p:spPr>
        <p:txBody>
          <a:bodyPr/>
          <a:lstStyle/>
          <a:p>
            <a:pPr algn="ctr"/>
            <a:r>
              <a:rPr lang="en-US" dirty="0"/>
              <a:t>HTTP</a:t>
            </a:r>
            <a:endParaRPr lang="ru-UA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91CC130-4798-E96E-A57F-9C77FA2ED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28" y="1378490"/>
            <a:ext cx="793396" cy="793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1476B14-D919-C4E3-7D70-23C911676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692" y="1413513"/>
            <a:ext cx="644267" cy="793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56112344-13A3-CAC9-2E01-826C2D7D253A}"/>
              </a:ext>
            </a:extLst>
          </p:cNvPr>
          <p:cNvCxnSpPr>
            <a:cxnSpLocks/>
            <a:stCxn id="3076" idx="2"/>
          </p:cNvCxnSpPr>
          <p:nvPr/>
        </p:nvCxnSpPr>
        <p:spPr>
          <a:xfrm>
            <a:off x="1180526" y="2171886"/>
            <a:ext cx="0" cy="21589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101EC8A7-2325-F2E7-E4C4-252CB31C190C}"/>
              </a:ext>
            </a:extLst>
          </p:cNvPr>
          <p:cNvCxnSpPr>
            <a:cxnSpLocks/>
          </p:cNvCxnSpPr>
          <p:nvPr/>
        </p:nvCxnSpPr>
        <p:spPr>
          <a:xfrm>
            <a:off x="3635825" y="2224710"/>
            <a:ext cx="0" cy="21061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0" name="Google Shape;869;p44">
            <a:extLst>
              <a:ext uri="{FF2B5EF4-FFF2-40B4-BE49-F238E27FC236}">
                <a16:creationId xmlns:a16="http://schemas.microsoft.com/office/drawing/2014/main" id="{26322A72-36F5-CC9A-1DB5-D5BEE40FD09A}"/>
              </a:ext>
            </a:extLst>
          </p:cNvPr>
          <p:cNvGrpSpPr/>
          <p:nvPr/>
        </p:nvGrpSpPr>
        <p:grpSpPr>
          <a:xfrm>
            <a:off x="4670183" y="1249484"/>
            <a:ext cx="3893921" cy="3340124"/>
            <a:chOff x="839912" y="1447531"/>
            <a:chExt cx="3476443" cy="1343262"/>
          </a:xfrm>
        </p:grpSpPr>
        <p:sp>
          <p:nvSpPr>
            <p:cNvPr id="31" name="Google Shape;870;p44">
              <a:extLst>
                <a:ext uri="{FF2B5EF4-FFF2-40B4-BE49-F238E27FC236}">
                  <a16:creationId xmlns:a16="http://schemas.microsoft.com/office/drawing/2014/main" id="{E76AB5F1-15F1-8BED-6256-74105106FFA8}"/>
                </a:ext>
              </a:extLst>
            </p:cNvPr>
            <p:cNvSpPr/>
            <p:nvPr/>
          </p:nvSpPr>
          <p:spPr>
            <a:xfrm>
              <a:off x="844350" y="1447531"/>
              <a:ext cx="3467723" cy="1341946"/>
            </a:xfrm>
            <a:custGeom>
              <a:avLst/>
              <a:gdLst/>
              <a:ahLst/>
              <a:cxnLst/>
              <a:rect l="l" t="t" r="r" b="b"/>
              <a:pathLst>
                <a:path w="71356" h="59411" extrusionOk="0">
                  <a:moveTo>
                    <a:pt x="71355" y="0"/>
                  </a:moveTo>
                  <a:lnTo>
                    <a:pt x="70657" y="481"/>
                  </a:lnTo>
                  <a:lnTo>
                    <a:pt x="70657" y="58921"/>
                  </a:lnTo>
                  <a:lnTo>
                    <a:pt x="717" y="58921"/>
                  </a:lnTo>
                  <a:lnTo>
                    <a:pt x="1" y="59410"/>
                  </a:lnTo>
                  <a:lnTo>
                    <a:pt x="71355" y="59410"/>
                  </a:lnTo>
                  <a:lnTo>
                    <a:pt x="71355" y="0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871;p44">
              <a:extLst>
                <a:ext uri="{FF2B5EF4-FFF2-40B4-BE49-F238E27FC236}">
                  <a16:creationId xmlns:a16="http://schemas.microsoft.com/office/drawing/2014/main" id="{98DBFE5B-3E33-1A7E-A3D1-6277DCBCC1D6}"/>
                </a:ext>
              </a:extLst>
            </p:cNvPr>
            <p:cNvGrpSpPr/>
            <p:nvPr/>
          </p:nvGrpSpPr>
          <p:grpSpPr>
            <a:xfrm>
              <a:off x="839912" y="1448869"/>
              <a:ext cx="3476443" cy="1341924"/>
              <a:chOff x="839912" y="1448869"/>
              <a:chExt cx="3476443" cy="1341924"/>
            </a:xfrm>
          </p:grpSpPr>
          <p:sp>
            <p:nvSpPr>
              <p:cNvPr id="33" name="Google Shape;872;p44">
                <a:extLst>
                  <a:ext uri="{FF2B5EF4-FFF2-40B4-BE49-F238E27FC236}">
                    <a16:creationId xmlns:a16="http://schemas.microsoft.com/office/drawing/2014/main" id="{5B2FE2F7-48D3-0B74-44AD-C8E2CA5572F7}"/>
                  </a:ext>
                </a:extLst>
              </p:cNvPr>
              <p:cNvSpPr/>
              <p:nvPr/>
            </p:nvSpPr>
            <p:spPr>
              <a:xfrm>
                <a:off x="839912" y="1448869"/>
                <a:ext cx="3467567" cy="1341924"/>
              </a:xfrm>
              <a:custGeom>
                <a:avLst/>
                <a:gdLst/>
                <a:ahLst/>
                <a:cxnLst/>
                <a:rect l="l" t="t" r="r" b="b"/>
                <a:pathLst>
                  <a:path w="80087" h="80079" extrusionOk="0">
                    <a:moveTo>
                      <a:pt x="0" y="1"/>
                    </a:moveTo>
                    <a:lnTo>
                      <a:pt x="0" y="80078"/>
                    </a:lnTo>
                    <a:lnTo>
                      <a:pt x="80086" y="80078"/>
                    </a:lnTo>
                    <a:lnTo>
                      <a:pt x="8008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" name="Google Shape;873;p44">
                <a:extLst>
                  <a:ext uri="{FF2B5EF4-FFF2-40B4-BE49-F238E27FC236}">
                    <a16:creationId xmlns:a16="http://schemas.microsoft.com/office/drawing/2014/main" id="{7004E079-0659-61C2-E4C7-5CE31D945F42}"/>
                  </a:ext>
                </a:extLst>
              </p:cNvPr>
              <p:cNvSpPr/>
              <p:nvPr/>
            </p:nvSpPr>
            <p:spPr>
              <a:xfrm>
                <a:off x="844350" y="1454690"/>
                <a:ext cx="3472005" cy="1332143"/>
              </a:xfrm>
              <a:custGeom>
                <a:avLst/>
                <a:gdLst/>
                <a:ahLst/>
                <a:cxnLst/>
                <a:rect l="l" t="t" r="r" b="b"/>
                <a:pathLst>
                  <a:path w="71356" h="59411" extrusionOk="0">
                    <a:moveTo>
                      <a:pt x="1" y="0"/>
                    </a:moveTo>
                    <a:lnTo>
                      <a:pt x="1" y="59410"/>
                    </a:lnTo>
                    <a:lnTo>
                      <a:pt x="717" y="58930"/>
                    </a:lnTo>
                    <a:lnTo>
                      <a:pt x="717" y="498"/>
                    </a:lnTo>
                    <a:lnTo>
                      <a:pt x="70657" y="498"/>
                    </a:lnTo>
                    <a:lnTo>
                      <a:pt x="7135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" name="Подзаголовок 18">
            <a:extLst>
              <a:ext uri="{FF2B5EF4-FFF2-40B4-BE49-F238E27FC236}">
                <a16:creationId xmlns:a16="http://schemas.microsoft.com/office/drawing/2014/main" id="{AEB2A381-FED0-EBCC-78DF-74C848F84AC8}"/>
              </a:ext>
            </a:extLst>
          </p:cNvPr>
          <p:cNvSpPr txBox="1">
            <a:spLocks/>
          </p:cNvSpPr>
          <p:nvPr/>
        </p:nvSpPr>
        <p:spPr>
          <a:xfrm>
            <a:off x="5912179" y="1426409"/>
            <a:ext cx="1255582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Black"/>
              <a:buNone/>
              <a:defRPr sz="1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algn="ctr"/>
            <a:r>
              <a:rPr lang="en-US" dirty="0"/>
              <a:t>WS</a:t>
            </a:r>
            <a:endParaRPr lang="ru-UA" dirty="0"/>
          </a:p>
        </p:txBody>
      </p:sp>
      <p:pic>
        <p:nvPicPr>
          <p:cNvPr id="36" name="Picture 4">
            <a:extLst>
              <a:ext uri="{FF2B5EF4-FFF2-40B4-BE49-F238E27FC236}">
                <a16:creationId xmlns:a16="http://schemas.microsoft.com/office/drawing/2014/main" id="{843DA3ED-096E-E1C5-06D9-3AE2C8A57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187" y="1350744"/>
            <a:ext cx="793396" cy="793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>
            <a:extLst>
              <a:ext uri="{FF2B5EF4-FFF2-40B4-BE49-F238E27FC236}">
                <a16:creationId xmlns:a16="http://schemas.microsoft.com/office/drawing/2014/main" id="{10143E9F-C421-8B73-7B04-324A9D720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313" y="1353047"/>
            <a:ext cx="644267" cy="793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53E7B904-B40C-41F3-65A3-F5DE0E44AD60}"/>
              </a:ext>
            </a:extLst>
          </p:cNvPr>
          <p:cNvCxnSpPr>
            <a:cxnSpLocks/>
          </p:cNvCxnSpPr>
          <p:nvPr/>
        </p:nvCxnSpPr>
        <p:spPr>
          <a:xfrm flipH="1">
            <a:off x="5405653" y="2100581"/>
            <a:ext cx="9031" cy="22302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0677157F-1A0F-2D04-0C44-0FB9F73D0871}"/>
              </a:ext>
            </a:extLst>
          </p:cNvPr>
          <p:cNvCxnSpPr>
            <a:cxnSpLocks/>
          </p:cNvCxnSpPr>
          <p:nvPr/>
        </p:nvCxnSpPr>
        <p:spPr>
          <a:xfrm>
            <a:off x="7987511" y="2100581"/>
            <a:ext cx="9926" cy="22302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2C9F8E4E-1FA2-1EC2-E9A6-5D10862A0DF1}"/>
              </a:ext>
            </a:extLst>
          </p:cNvPr>
          <p:cNvCxnSpPr>
            <a:cxnSpLocks/>
          </p:cNvCxnSpPr>
          <p:nvPr/>
        </p:nvCxnSpPr>
        <p:spPr>
          <a:xfrm>
            <a:off x="5409888" y="2118382"/>
            <a:ext cx="2572827" cy="113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FFBC9E31-A986-77B2-B90B-9B1020207DA5}"/>
              </a:ext>
            </a:extLst>
          </p:cNvPr>
          <p:cNvCxnSpPr>
            <a:cxnSpLocks/>
          </p:cNvCxnSpPr>
          <p:nvPr/>
        </p:nvCxnSpPr>
        <p:spPr>
          <a:xfrm flipH="1">
            <a:off x="5409888" y="2326624"/>
            <a:ext cx="2572827" cy="164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265F5AD0-3165-2755-ED39-D38A0D6C7FBF}"/>
              </a:ext>
            </a:extLst>
          </p:cNvPr>
          <p:cNvCxnSpPr>
            <a:cxnSpLocks/>
          </p:cNvCxnSpPr>
          <p:nvPr/>
        </p:nvCxnSpPr>
        <p:spPr>
          <a:xfrm>
            <a:off x="5414684" y="2737330"/>
            <a:ext cx="2577062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Подзаголовок 18">
            <a:extLst>
              <a:ext uri="{FF2B5EF4-FFF2-40B4-BE49-F238E27FC236}">
                <a16:creationId xmlns:a16="http://schemas.microsoft.com/office/drawing/2014/main" id="{345347C3-D745-13D7-E42F-A14F2AE9367D}"/>
              </a:ext>
            </a:extLst>
          </p:cNvPr>
          <p:cNvSpPr txBox="1">
            <a:spLocks/>
          </p:cNvSpPr>
          <p:nvPr/>
        </p:nvSpPr>
        <p:spPr>
          <a:xfrm rot="228016">
            <a:off x="5661982" y="1907547"/>
            <a:ext cx="1079125" cy="307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Black"/>
              <a:buNone/>
              <a:defRPr sz="1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algn="ctr"/>
            <a:r>
              <a:rPr lang="en-US" sz="600" dirty="0">
                <a:solidFill>
                  <a:schemeClr val="bg1"/>
                </a:solidFill>
              </a:rPr>
              <a:t>WS request</a:t>
            </a:r>
            <a:endParaRPr lang="ru-UA" sz="600" dirty="0">
              <a:solidFill>
                <a:schemeClr val="bg1"/>
              </a:solidFill>
            </a:endParaRPr>
          </a:p>
        </p:txBody>
      </p:sp>
      <p:sp>
        <p:nvSpPr>
          <p:cNvPr id="54" name="Подзаголовок 18">
            <a:extLst>
              <a:ext uri="{FF2B5EF4-FFF2-40B4-BE49-F238E27FC236}">
                <a16:creationId xmlns:a16="http://schemas.microsoft.com/office/drawing/2014/main" id="{3B83CB09-C338-7FDA-36A4-A3A1884A5A6F}"/>
              </a:ext>
            </a:extLst>
          </p:cNvPr>
          <p:cNvSpPr txBox="1">
            <a:spLocks/>
          </p:cNvSpPr>
          <p:nvPr/>
        </p:nvSpPr>
        <p:spPr>
          <a:xfrm rot="21443795">
            <a:off x="5822432" y="2176310"/>
            <a:ext cx="1079125" cy="307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Black"/>
              <a:buNone/>
              <a:defRPr sz="1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algn="ctr"/>
            <a:r>
              <a:rPr lang="en-US" sz="600" dirty="0">
                <a:solidFill>
                  <a:schemeClr val="tx1"/>
                </a:solidFill>
              </a:rPr>
              <a:t>Handshake</a:t>
            </a:r>
            <a:endParaRPr lang="ru-UA" sz="600" dirty="0">
              <a:solidFill>
                <a:schemeClr val="tx1"/>
              </a:solidFill>
            </a:endParaRPr>
          </a:p>
        </p:txBody>
      </p:sp>
      <p:sp>
        <p:nvSpPr>
          <p:cNvPr id="55" name="Подзаголовок 18">
            <a:extLst>
              <a:ext uri="{FF2B5EF4-FFF2-40B4-BE49-F238E27FC236}">
                <a16:creationId xmlns:a16="http://schemas.microsoft.com/office/drawing/2014/main" id="{05AF8A9D-7FF7-B302-4672-07BA3C6B1444}"/>
              </a:ext>
            </a:extLst>
          </p:cNvPr>
          <p:cNvSpPr txBox="1">
            <a:spLocks/>
          </p:cNvSpPr>
          <p:nvPr/>
        </p:nvSpPr>
        <p:spPr>
          <a:xfrm>
            <a:off x="6029647" y="2468995"/>
            <a:ext cx="1065658" cy="307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Black"/>
              <a:buNone/>
              <a:defRPr sz="1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algn="ctr"/>
            <a:r>
              <a:rPr lang="en-US" sz="600" dirty="0">
                <a:solidFill>
                  <a:schemeClr val="bg2"/>
                </a:solidFill>
              </a:rPr>
              <a:t>Connected</a:t>
            </a:r>
            <a:endParaRPr lang="ru-UA" sz="600" dirty="0">
              <a:solidFill>
                <a:schemeClr val="bg2"/>
              </a:solidFill>
            </a:endParaRPr>
          </a:p>
        </p:txBody>
      </p:sp>
      <p:cxnSp>
        <p:nvCxnSpPr>
          <p:cNvPr id="911" name="Прямая со стрелкой 910">
            <a:extLst>
              <a:ext uri="{FF2B5EF4-FFF2-40B4-BE49-F238E27FC236}">
                <a16:creationId xmlns:a16="http://schemas.microsoft.com/office/drawing/2014/main" id="{C864323E-A889-1D95-AA1F-597D3517D1AA}"/>
              </a:ext>
            </a:extLst>
          </p:cNvPr>
          <p:cNvCxnSpPr/>
          <p:nvPr/>
        </p:nvCxnSpPr>
        <p:spPr>
          <a:xfrm>
            <a:off x="5441593" y="3187055"/>
            <a:ext cx="2535830" cy="0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14" name="Подзаголовок 18">
            <a:extLst>
              <a:ext uri="{FF2B5EF4-FFF2-40B4-BE49-F238E27FC236}">
                <a16:creationId xmlns:a16="http://schemas.microsoft.com/office/drawing/2014/main" id="{02E137FA-87A3-FABF-EB49-D159C3B0EECC}"/>
              </a:ext>
            </a:extLst>
          </p:cNvPr>
          <p:cNvSpPr txBox="1">
            <a:spLocks/>
          </p:cNvSpPr>
          <p:nvPr/>
        </p:nvSpPr>
        <p:spPr>
          <a:xfrm>
            <a:off x="5787628" y="2879176"/>
            <a:ext cx="1627200" cy="307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Black"/>
              <a:buNone/>
              <a:defRPr sz="1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algn="ctr"/>
            <a:r>
              <a:rPr lang="en-US" sz="600" dirty="0">
                <a:solidFill>
                  <a:schemeClr val="bg1"/>
                </a:solidFill>
              </a:rPr>
              <a:t>send-message</a:t>
            </a:r>
            <a:endParaRPr lang="ru-UA" sz="600" dirty="0">
              <a:solidFill>
                <a:schemeClr val="bg1"/>
              </a:solidFill>
            </a:endParaRPr>
          </a:p>
        </p:txBody>
      </p:sp>
      <p:cxnSp>
        <p:nvCxnSpPr>
          <p:cNvPr id="915" name="Прямая со стрелкой 914">
            <a:extLst>
              <a:ext uri="{FF2B5EF4-FFF2-40B4-BE49-F238E27FC236}">
                <a16:creationId xmlns:a16="http://schemas.microsoft.com/office/drawing/2014/main" id="{7DC3D2B6-8DCE-A9F6-77D7-9AC0617E9450}"/>
              </a:ext>
            </a:extLst>
          </p:cNvPr>
          <p:cNvCxnSpPr/>
          <p:nvPr/>
        </p:nvCxnSpPr>
        <p:spPr>
          <a:xfrm>
            <a:off x="5444500" y="3643949"/>
            <a:ext cx="2535830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16" name="Подзаголовок 18">
            <a:extLst>
              <a:ext uri="{FF2B5EF4-FFF2-40B4-BE49-F238E27FC236}">
                <a16:creationId xmlns:a16="http://schemas.microsoft.com/office/drawing/2014/main" id="{B5492003-13BC-5FF7-EF21-8C252FF4932C}"/>
              </a:ext>
            </a:extLst>
          </p:cNvPr>
          <p:cNvSpPr txBox="1">
            <a:spLocks/>
          </p:cNvSpPr>
          <p:nvPr/>
        </p:nvSpPr>
        <p:spPr>
          <a:xfrm>
            <a:off x="5753931" y="3336070"/>
            <a:ext cx="1627200" cy="307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Black"/>
              <a:buNone/>
              <a:defRPr sz="1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algn="ctr"/>
            <a:r>
              <a:rPr lang="en-US" sz="600" dirty="0">
                <a:solidFill>
                  <a:schemeClr val="tx1"/>
                </a:solidFill>
              </a:rPr>
              <a:t>new-message</a:t>
            </a:r>
            <a:endParaRPr lang="ru-UA" sz="600" dirty="0">
              <a:solidFill>
                <a:schemeClr val="tx1"/>
              </a:solidFill>
            </a:endParaRPr>
          </a:p>
        </p:txBody>
      </p:sp>
      <p:cxnSp>
        <p:nvCxnSpPr>
          <p:cNvPr id="920" name="Прямая со стрелкой 919">
            <a:extLst>
              <a:ext uri="{FF2B5EF4-FFF2-40B4-BE49-F238E27FC236}">
                <a16:creationId xmlns:a16="http://schemas.microsoft.com/office/drawing/2014/main" id="{067E7A67-9D4D-18F8-BF33-DBE1A52756D0}"/>
              </a:ext>
            </a:extLst>
          </p:cNvPr>
          <p:cNvCxnSpPr>
            <a:cxnSpLocks/>
          </p:cNvCxnSpPr>
          <p:nvPr/>
        </p:nvCxnSpPr>
        <p:spPr>
          <a:xfrm>
            <a:off x="5405653" y="4206064"/>
            <a:ext cx="2577062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21" name="Подзаголовок 18">
            <a:extLst>
              <a:ext uri="{FF2B5EF4-FFF2-40B4-BE49-F238E27FC236}">
                <a16:creationId xmlns:a16="http://schemas.microsoft.com/office/drawing/2014/main" id="{38EB07C2-C8D2-2EC2-2C2A-558DD4B370D4}"/>
              </a:ext>
            </a:extLst>
          </p:cNvPr>
          <p:cNvSpPr txBox="1">
            <a:spLocks/>
          </p:cNvSpPr>
          <p:nvPr/>
        </p:nvSpPr>
        <p:spPr>
          <a:xfrm>
            <a:off x="5906839" y="3936116"/>
            <a:ext cx="1301788" cy="307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Black"/>
              <a:buNone/>
              <a:defRPr sz="1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algn="ctr"/>
            <a:r>
              <a:rPr lang="en-US" sz="600" dirty="0">
                <a:solidFill>
                  <a:schemeClr val="bg2"/>
                </a:solidFill>
              </a:rPr>
              <a:t>Disconnected</a:t>
            </a:r>
            <a:endParaRPr lang="ru-UA" sz="600" dirty="0">
              <a:solidFill>
                <a:schemeClr val="bg2"/>
              </a:solidFill>
            </a:endParaRPr>
          </a:p>
        </p:txBody>
      </p:sp>
      <p:cxnSp>
        <p:nvCxnSpPr>
          <p:cNvPr id="928" name="Прямая со стрелкой 927">
            <a:extLst>
              <a:ext uri="{FF2B5EF4-FFF2-40B4-BE49-F238E27FC236}">
                <a16:creationId xmlns:a16="http://schemas.microsoft.com/office/drawing/2014/main" id="{1D2D8DE2-875C-7824-6CAA-12A66F8953DC}"/>
              </a:ext>
            </a:extLst>
          </p:cNvPr>
          <p:cNvCxnSpPr>
            <a:cxnSpLocks/>
          </p:cNvCxnSpPr>
          <p:nvPr/>
        </p:nvCxnSpPr>
        <p:spPr>
          <a:xfrm>
            <a:off x="1184762" y="2474994"/>
            <a:ext cx="24510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32" name="Подзаголовок 18">
            <a:extLst>
              <a:ext uri="{FF2B5EF4-FFF2-40B4-BE49-F238E27FC236}">
                <a16:creationId xmlns:a16="http://schemas.microsoft.com/office/drawing/2014/main" id="{49033203-597C-23EB-0673-D9D458ED3B0B}"/>
              </a:ext>
            </a:extLst>
          </p:cNvPr>
          <p:cNvSpPr txBox="1">
            <a:spLocks/>
          </p:cNvSpPr>
          <p:nvPr/>
        </p:nvSpPr>
        <p:spPr>
          <a:xfrm>
            <a:off x="1609222" y="2158829"/>
            <a:ext cx="1484840" cy="307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Black"/>
              <a:buNone/>
              <a:defRPr sz="1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algn="ctr"/>
            <a:r>
              <a:rPr lang="en-US" sz="600" dirty="0">
                <a:solidFill>
                  <a:schemeClr val="bg1"/>
                </a:solidFill>
              </a:rPr>
              <a:t>GET /</a:t>
            </a:r>
            <a:r>
              <a:rPr lang="en-US" sz="600" dirty="0" err="1">
                <a:solidFill>
                  <a:schemeClr val="bg1"/>
                </a:solidFill>
              </a:rPr>
              <a:t>api</a:t>
            </a:r>
            <a:r>
              <a:rPr lang="en-US" sz="600" dirty="0">
                <a:solidFill>
                  <a:schemeClr val="bg1"/>
                </a:solidFill>
              </a:rPr>
              <a:t>/users</a:t>
            </a:r>
            <a:endParaRPr lang="ru-UA" sz="600" dirty="0">
              <a:solidFill>
                <a:schemeClr val="bg1"/>
              </a:solidFill>
            </a:endParaRPr>
          </a:p>
        </p:txBody>
      </p:sp>
      <p:cxnSp>
        <p:nvCxnSpPr>
          <p:cNvPr id="933" name="Прямая со стрелкой 932">
            <a:extLst>
              <a:ext uri="{FF2B5EF4-FFF2-40B4-BE49-F238E27FC236}">
                <a16:creationId xmlns:a16="http://schemas.microsoft.com/office/drawing/2014/main" id="{8BD73E6B-96E1-F62B-2545-FD7652D1BB42}"/>
              </a:ext>
            </a:extLst>
          </p:cNvPr>
          <p:cNvCxnSpPr>
            <a:cxnSpLocks/>
          </p:cNvCxnSpPr>
          <p:nvPr/>
        </p:nvCxnSpPr>
        <p:spPr>
          <a:xfrm flipH="1">
            <a:off x="1184761" y="2820222"/>
            <a:ext cx="2451064" cy="19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6" name="Подзаголовок 18">
            <a:extLst>
              <a:ext uri="{FF2B5EF4-FFF2-40B4-BE49-F238E27FC236}">
                <a16:creationId xmlns:a16="http://schemas.microsoft.com/office/drawing/2014/main" id="{F641CB2B-E8BB-94E7-FF82-166194297841}"/>
              </a:ext>
            </a:extLst>
          </p:cNvPr>
          <p:cNvSpPr txBox="1">
            <a:spLocks/>
          </p:cNvSpPr>
          <p:nvPr/>
        </p:nvSpPr>
        <p:spPr>
          <a:xfrm>
            <a:off x="1146563" y="2570329"/>
            <a:ext cx="2380407" cy="307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Black"/>
              <a:buNone/>
              <a:defRPr sz="1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algn="ctr"/>
            <a:r>
              <a:rPr lang="en-US" sz="500" dirty="0">
                <a:solidFill>
                  <a:schemeClr val="tx1"/>
                </a:solidFill>
              </a:rPr>
              <a:t>{“status”: 200, “users”: []}</a:t>
            </a:r>
            <a:endParaRPr lang="ru-UA" sz="500" dirty="0">
              <a:solidFill>
                <a:schemeClr val="tx1"/>
              </a:solidFill>
            </a:endParaRPr>
          </a:p>
        </p:txBody>
      </p:sp>
      <p:cxnSp>
        <p:nvCxnSpPr>
          <p:cNvPr id="937" name="Прямая со стрелкой 936">
            <a:extLst>
              <a:ext uri="{FF2B5EF4-FFF2-40B4-BE49-F238E27FC236}">
                <a16:creationId xmlns:a16="http://schemas.microsoft.com/office/drawing/2014/main" id="{26CE91E9-7AAE-683F-829D-75273C99DE8E}"/>
              </a:ext>
            </a:extLst>
          </p:cNvPr>
          <p:cNvCxnSpPr>
            <a:cxnSpLocks/>
          </p:cNvCxnSpPr>
          <p:nvPr/>
        </p:nvCxnSpPr>
        <p:spPr>
          <a:xfrm flipV="1">
            <a:off x="1190615" y="3530798"/>
            <a:ext cx="245106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40" name="Подзаголовок 18">
            <a:extLst>
              <a:ext uri="{FF2B5EF4-FFF2-40B4-BE49-F238E27FC236}">
                <a16:creationId xmlns:a16="http://schemas.microsoft.com/office/drawing/2014/main" id="{2D3FDA1C-91BA-2716-9202-FA05371320C9}"/>
              </a:ext>
            </a:extLst>
          </p:cNvPr>
          <p:cNvSpPr txBox="1">
            <a:spLocks/>
          </p:cNvSpPr>
          <p:nvPr/>
        </p:nvSpPr>
        <p:spPr>
          <a:xfrm>
            <a:off x="1207438" y="3208934"/>
            <a:ext cx="2190099" cy="307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Black"/>
              <a:buNone/>
              <a:defRPr sz="1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algn="ctr"/>
            <a:r>
              <a:rPr lang="en-US" sz="600" dirty="0">
                <a:solidFill>
                  <a:schemeClr val="bg1"/>
                </a:solidFill>
              </a:rPr>
              <a:t>POST /</a:t>
            </a:r>
            <a:r>
              <a:rPr lang="en-US" sz="600" dirty="0" err="1">
                <a:solidFill>
                  <a:schemeClr val="bg1"/>
                </a:solidFill>
              </a:rPr>
              <a:t>api</a:t>
            </a:r>
            <a:r>
              <a:rPr lang="en-US" sz="600" dirty="0">
                <a:solidFill>
                  <a:schemeClr val="bg1"/>
                </a:solidFill>
              </a:rPr>
              <a:t>/auth/login</a:t>
            </a:r>
            <a:endParaRPr lang="ru-UA" sz="600" dirty="0">
              <a:solidFill>
                <a:schemeClr val="bg1"/>
              </a:solidFill>
            </a:endParaRPr>
          </a:p>
        </p:txBody>
      </p:sp>
      <p:cxnSp>
        <p:nvCxnSpPr>
          <p:cNvPr id="941" name="Прямая со стрелкой 940">
            <a:extLst>
              <a:ext uri="{FF2B5EF4-FFF2-40B4-BE49-F238E27FC236}">
                <a16:creationId xmlns:a16="http://schemas.microsoft.com/office/drawing/2014/main" id="{F8F886F0-7E28-FC52-4211-EEE3FC09AD9A}"/>
              </a:ext>
            </a:extLst>
          </p:cNvPr>
          <p:cNvCxnSpPr>
            <a:cxnSpLocks/>
          </p:cNvCxnSpPr>
          <p:nvPr/>
        </p:nvCxnSpPr>
        <p:spPr>
          <a:xfrm flipH="1">
            <a:off x="1184761" y="4070009"/>
            <a:ext cx="242415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6" name="Подзаголовок 18">
            <a:extLst>
              <a:ext uri="{FF2B5EF4-FFF2-40B4-BE49-F238E27FC236}">
                <a16:creationId xmlns:a16="http://schemas.microsoft.com/office/drawing/2014/main" id="{4AF8A089-740B-9C6C-303B-DE168B8B890F}"/>
              </a:ext>
            </a:extLst>
          </p:cNvPr>
          <p:cNvSpPr txBox="1">
            <a:spLocks/>
          </p:cNvSpPr>
          <p:nvPr/>
        </p:nvSpPr>
        <p:spPr>
          <a:xfrm>
            <a:off x="1146563" y="3500593"/>
            <a:ext cx="2380407" cy="541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Black"/>
              <a:buNone/>
              <a:defRPr sz="1800" b="0" i="0" u="none" strike="noStrike" cap="non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Black"/>
              <a:buNone/>
              <a:defRPr sz="1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rPr lang="en-US" sz="500" dirty="0">
                <a:solidFill>
                  <a:schemeClr val="tx1"/>
                </a:solidFill>
              </a:rPr>
              <a:t>{</a:t>
            </a:r>
          </a:p>
          <a:p>
            <a:r>
              <a:rPr lang="en-US" sz="500" dirty="0">
                <a:solidFill>
                  <a:schemeClr val="tx1"/>
                </a:solidFill>
              </a:rPr>
              <a:t>	“status”: 200, </a:t>
            </a:r>
          </a:p>
          <a:p>
            <a:r>
              <a:rPr lang="en-US" sz="500" dirty="0">
                <a:solidFill>
                  <a:schemeClr val="tx1"/>
                </a:solidFill>
              </a:rPr>
              <a:t>	“user”: {”id”: 21},</a:t>
            </a:r>
          </a:p>
          <a:p>
            <a:r>
              <a:rPr lang="en-US" sz="500" dirty="0">
                <a:solidFill>
                  <a:schemeClr val="tx1"/>
                </a:solidFill>
              </a:rPr>
              <a:t>	“token”: “Bearer ...”</a:t>
            </a:r>
          </a:p>
          <a:p>
            <a:r>
              <a:rPr lang="en-US" sz="500" dirty="0">
                <a:solidFill>
                  <a:schemeClr val="tx1"/>
                </a:solidFill>
              </a:rPr>
              <a:t>}</a:t>
            </a:r>
            <a:endParaRPr lang="ru-UA" sz="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620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44"/>
          <p:cNvSpPr/>
          <p:nvPr/>
        </p:nvSpPr>
        <p:spPr>
          <a:xfrm>
            <a:off x="424775" y="353575"/>
            <a:ext cx="8296742" cy="713606"/>
          </a:xfrm>
          <a:custGeom>
            <a:avLst/>
            <a:gdLst/>
            <a:ahLst/>
            <a:cxnLst/>
            <a:rect l="l" t="t" r="r" b="b"/>
            <a:pathLst>
              <a:path w="78917" h="7772" extrusionOk="0">
                <a:moveTo>
                  <a:pt x="1" y="0"/>
                </a:moveTo>
                <a:lnTo>
                  <a:pt x="78917" y="0"/>
                </a:lnTo>
                <a:lnTo>
                  <a:pt x="78917" y="7772"/>
                </a:lnTo>
                <a:lnTo>
                  <a:pt x="1" y="777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1" name="Google Shape;851;p44"/>
          <p:cNvGrpSpPr/>
          <p:nvPr/>
        </p:nvGrpSpPr>
        <p:grpSpPr>
          <a:xfrm>
            <a:off x="424775" y="1053444"/>
            <a:ext cx="8296747" cy="45756"/>
            <a:chOff x="386575" y="1053444"/>
            <a:chExt cx="8296747" cy="45756"/>
          </a:xfrm>
        </p:grpSpPr>
        <p:sp>
          <p:nvSpPr>
            <p:cNvPr id="852" name="Google Shape;852;p44"/>
            <p:cNvSpPr/>
            <p:nvPr/>
          </p:nvSpPr>
          <p:spPr>
            <a:xfrm>
              <a:off x="386575" y="1077325"/>
              <a:ext cx="8296347" cy="21875"/>
            </a:xfrm>
            <a:custGeom>
              <a:avLst/>
              <a:gdLst/>
              <a:ahLst/>
              <a:cxnLst/>
              <a:rect l="l" t="t" r="r" b="b"/>
              <a:pathLst>
                <a:path w="78917" h="421" extrusionOk="0">
                  <a:moveTo>
                    <a:pt x="1" y="1"/>
                  </a:moveTo>
                  <a:lnTo>
                    <a:pt x="1" y="420"/>
                  </a:lnTo>
                  <a:lnTo>
                    <a:pt x="78917" y="420"/>
                  </a:lnTo>
                  <a:lnTo>
                    <a:pt x="789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4"/>
            <p:cNvSpPr/>
            <p:nvPr/>
          </p:nvSpPr>
          <p:spPr>
            <a:xfrm>
              <a:off x="386975" y="1053444"/>
              <a:ext cx="8296347" cy="21875"/>
            </a:xfrm>
            <a:custGeom>
              <a:avLst/>
              <a:gdLst/>
              <a:ahLst/>
              <a:cxnLst/>
              <a:rect l="l" t="t" r="r" b="b"/>
              <a:pathLst>
                <a:path w="78917" h="420" extrusionOk="0">
                  <a:moveTo>
                    <a:pt x="1" y="1"/>
                  </a:moveTo>
                  <a:lnTo>
                    <a:pt x="1" y="420"/>
                  </a:lnTo>
                  <a:lnTo>
                    <a:pt x="78917" y="420"/>
                  </a:lnTo>
                  <a:lnTo>
                    <a:pt x="78917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4" name="Google Shape;874;p44"/>
          <p:cNvSpPr txBox="1">
            <a:spLocks noGrp="1"/>
          </p:cNvSpPr>
          <p:nvPr>
            <p:ph type="title"/>
          </p:nvPr>
        </p:nvSpPr>
        <p:spPr>
          <a:xfrm>
            <a:off x="713225" y="513700"/>
            <a:ext cx="77175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Used Technologies</a:t>
            </a:r>
            <a:endParaRPr dirty="0"/>
          </a:p>
        </p:txBody>
      </p:sp>
      <p:grpSp>
        <p:nvGrpSpPr>
          <p:cNvPr id="887" name="Google Shape;887;p44"/>
          <p:cNvGrpSpPr/>
          <p:nvPr/>
        </p:nvGrpSpPr>
        <p:grpSpPr>
          <a:xfrm>
            <a:off x="7681225" y="449915"/>
            <a:ext cx="882879" cy="243714"/>
            <a:chOff x="7301150" y="922090"/>
            <a:chExt cx="882879" cy="243714"/>
          </a:xfrm>
        </p:grpSpPr>
        <p:sp>
          <p:nvSpPr>
            <p:cNvPr id="888" name="Google Shape;888;p44"/>
            <p:cNvSpPr/>
            <p:nvPr/>
          </p:nvSpPr>
          <p:spPr>
            <a:xfrm>
              <a:off x="7937186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0" y="184"/>
                    <a:pt x="0" y="402"/>
                  </a:cubicBezTo>
                  <a:lnTo>
                    <a:pt x="0" y="4340"/>
                  </a:lnTo>
                  <a:cubicBezTo>
                    <a:pt x="0" y="4462"/>
                    <a:pt x="61" y="4576"/>
                    <a:pt x="149" y="4637"/>
                  </a:cubicBezTo>
                  <a:lnTo>
                    <a:pt x="4645" y="140"/>
                  </a:lnTo>
                  <a:cubicBezTo>
                    <a:pt x="4567" y="53"/>
                    <a:pt x="4462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4"/>
            <p:cNvSpPr/>
            <p:nvPr/>
          </p:nvSpPr>
          <p:spPr>
            <a:xfrm>
              <a:off x="7945240" y="927476"/>
              <a:ext cx="238790" cy="237867"/>
            </a:xfrm>
            <a:custGeom>
              <a:avLst/>
              <a:gdLst/>
              <a:ahLst/>
              <a:cxnLst/>
              <a:rect l="l" t="t" r="r" b="b"/>
              <a:pathLst>
                <a:path w="4655" h="4637" extrusionOk="0">
                  <a:moveTo>
                    <a:pt x="4497" y="0"/>
                  </a:moveTo>
                  <a:lnTo>
                    <a:pt x="0" y="4497"/>
                  </a:lnTo>
                  <a:cubicBezTo>
                    <a:pt x="79" y="4584"/>
                    <a:pt x="192" y="4637"/>
                    <a:pt x="306" y="4637"/>
                  </a:cubicBezTo>
                  <a:lnTo>
                    <a:pt x="4253" y="4637"/>
                  </a:lnTo>
                  <a:cubicBezTo>
                    <a:pt x="4471" y="4637"/>
                    <a:pt x="4654" y="4453"/>
                    <a:pt x="4654" y="4235"/>
                  </a:cubicBezTo>
                  <a:lnTo>
                    <a:pt x="4654" y="288"/>
                  </a:lnTo>
                  <a:cubicBezTo>
                    <a:pt x="4654" y="184"/>
                    <a:pt x="4584" y="79"/>
                    <a:pt x="4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4"/>
            <p:cNvSpPr/>
            <p:nvPr/>
          </p:nvSpPr>
          <p:spPr>
            <a:xfrm>
              <a:off x="7940315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2" y="4750"/>
                  </a:lnTo>
                  <a:cubicBezTo>
                    <a:pt x="184" y="4750"/>
                    <a:pt x="0" y="4567"/>
                    <a:pt x="0" y="4349"/>
                  </a:cubicBezTo>
                  <a:lnTo>
                    <a:pt x="0" y="411"/>
                  </a:lnTo>
                  <a:cubicBezTo>
                    <a:pt x="0" y="192"/>
                    <a:pt x="184" y="0"/>
                    <a:pt x="402" y="0"/>
                  </a:cubicBezTo>
                  <a:lnTo>
                    <a:pt x="4349" y="0"/>
                  </a:lnTo>
                  <a:cubicBezTo>
                    <a:pt x="4567" y="0"/>
                    <a:pt x="4750" y="192"/>
                    <a:pt x="4750" y="411"/>
                  </a:cubicBezTo>
                  <a:lnTo>
                    <a:pt x="4750" y="4349"/>
                  </a:lnTo>
                  <a:cubicBezTo>
                    <a:pt x="4750" y="4567"/>
                    <a:pt x="4567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4"/>
            <p:cNvSpPr/>
            <p:nvPr/>
          </p:nvSpPr>
          <p:spPr>
            <a:xfrm>
              <a:off x="7966272" y="948508"/>
              <a:ext cx="191750" cy="192212"/>
            </a:xfrm>
            <a:custGeom>
              <a:avLst/>
              <a:gdLst/>
              <a:ahLst/>
              <a:cxnLst/>
              <a:rect l="l" t="t" r="r" b="b"/>
              <a:pathLst>
                <a:path w="3738" h="3747" extrusionOk="0">
                  <a:moveTo>
                    <a:pt x="359" y="1"/>
                  </a:moveTo>
                  <a:cubicBezTo>
                    <a:pt x="158" y="1"/>
                    <a:pt x="1" y="166"/>
                    <a:pt x="1" y="367"/>
                  </a:cubicBezTo>
                  <a:lnTo>
                    <a:pt x="1" y="3388"/>
                  </a:lnTo>
                  <a:cubicBezTo>
                    <a:pt x="1" y="3581"/>
                    <a:pt x="158" y="3746"/>
                    <a:pt x="359" y="3746"/>
                  </a:cubicBezTo>
                  <a:lnTo>
                    <a:pt x="3380" y="3746"/>
                  </a:lnTo>
                  <a:cubicBezTo>
                    <a:pt x="3581" y="3746"/>
                    <a:pt x="3738" y="3581"/>
                    <a:pt x="3738" y="3388"/>
                  </a:cubicBezTo>
                  <a:lnTo>
                    <a:pt x="3738" y="367"/>
                  </a:lnTo>
                  <a:cubicBezTo>
                    <a:pt x="3738" y="166"/>
                    <a:pt x="3581" y="1"/>
                    <a:pt x="3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4"/>
            <p:cNvSpPr/>
            <p:nvPr/>
          </p:nvSpPr>
          <p:spPr>
            <a:xfrm>
              <a:off x="8016440" y="995086"/>
              <a:ext cx="88745" cy="96798"/>
            </a:xfrm>
            <a:custGeom>
              <a:avLst/>
              <a:gdLst/>
              <a:ahLst/>
              <a:cxnLst/>
              <a:rect l="l" t="t" r="r" b="b"/>
              <a:pathLst>
                <a:path w="1730" h="1887" extrusionOk="0">
                  <a:moveTo>
                    <a:pt x="1398" y="1"/>
                  </a:moveTo>
                  <a:lnTo>
                    <a:pt x="1014" y="498"/>
                  </a:lnTo>
                  <a:cubicBezTo>
                    <a:pt x="952" y="577"/>
                    <a:pt x="909" y="656"/>
                    <a:pt x="865" y="717"/>
                  </a:cubicBezTo>
                  <a:cubicBezTo>
                    <a:pt x="830" y="664"/>
                    <a:pt x="778" y="586"/>
                    <a:pt x="708" y="490"/>
                  </a:cubicBezTo>
                  <a:lnTo>
                    <a:pt x="376" y="9"/>
                  </a:lnTo>
                  <a:lnTo>
                    <a:pt x="79" y="9"/>
                  </a:lnTo>
                  <a:lnTo>
                    <a:pt x="725" y="909"/>
                  </a:lnTo>
                  <a:lnTo>
                    <a:pt x="1" y="1887"/>
                  </a:lnTo>
                  <a:lnTo>
                    <a:pt x="306" y="1887"/>
                  </a:lnTo>
                  <a:lnTo>
                    <a:pt x="778" y="1232"/>
                  </a:lnTo>
                  <a:cubicBezTo>
                    <a:pt x="787" y="1214"/>
                    <a:pt x="821" y="1153"/>
                    <a:pt x="865" y="1092"/>
                  </a:cubicBezTo>
                  <a:cubicBezTo>
                    <a:pt x="900" y="1136"/>
                    <a:pt x="926" y="1171"/>
                    <a:pt x="952" y="1214"/>
                  </a:cubicBezTo>
                  <a:lnTo>
                    <a:pt x="1424" y="1878"/>
                  </a:lnTo>
                  <a:lnTo>
                    <a:pt x="1730" y="1878"/>
                  </a:lnTo>
                  <a:lnTo>
                    <a:pt x="1014" y="883"/>
                  </a:lnTo>
                  <a:lnTo>
                    <a:pt x="16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4"/>
            <p:cNvSpPr/>
            <p:nvPr/>
          </p:nvSpPr>
          <p:spPr>
            <a:xfrm>
              <a:off x="7619142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1" y="184"/>
                    <a:pt x="1" y="402"/>
                  </a:cubicBezTo>
                  <a:lnTo>
                    <a:pt x="1" y="4340"/>
                  </a:lnTo>
                  <a:cubicBezTo>
                    <a:pt x="10" y="4462"/>
                    <a:pt x="62" y="4576"/>
                    <a:pt x="149" y="4637"/>
                  </a:cubicBezTo>
                  <a:lnTo>
                    <a:pt x="4646" y="140"/>
                  </a:lnTo>
                  <a:cubicBezTo>
                    <a:pt x="4567" y="53"/>
                    <a:pt x="4463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4"/>
            <p:cNvSpPr/>
            <p:nvPr/>
          </p:nvSpPr>
          <p:spPr>
            <a:xfrm>
              <a:off x="7627196" y="927476"/>
              <a:ext cx="238790" cy="237867"/>
            </a:xfrm>
            <a:custGeom>
              <a:avLst/>
              <a:gdLst/>
              <a:ahLst/>
              <a:cxnLst/>
              <a:rect l="l" t="t" r="r" b="b"/>
              <a:pathLst>
                <a:path w="4655" h="4637" extrusionOk="0">
                  <a:moveTo>
                    <a:pt x="4498" y="0"/>
                  </a:moveTo>
                  <a:lnTo>
                    <a:pt x="1" y="4497"/>
                  </a:lnTo>
                  <a:cubicBezTo>
                    <a:pt x="80" y="4584"/>
                    <a:pt x="193" y="4637"/>
                    <a:pt x="307" y="4637"/>
                  </a:cubicBezTo>
                  <a:lnTo>
                    <a:pt x="4244" y="4637"/>
                  </a:lnTo>
                  <a:cubicBezTo>
                    <a:pt x="4463" y="4637"/>
                    <a:pt x="4655" y="4453"/>
                    <a:pt x="4655" y="4235"/>
                  </a:cubicBezTo>
                  <a:lnTo>
                    <a:pt x="4655" y="288"/>
                  </a:lnTo>
                  <a:cubicBezTo>
                    <a:pt x="4655" y="184"/>
                    <a:pt x="4585" y="79"/>
                    <a:pt x="4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4"/>
            <p:cNvSpPr/>
            <p:nvPr/>
          </p:nvSpPr>
          <p:spPr>
            <a:xfrm>
              <a:off x="7622271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3" y="4750"/>
                  </a:lnTo>
                  <a:cubicBezTo>
                    <a:pt x="184" y="4750"/>
                    <a:pt x="1" y="4567"/>
                    <a:pt x="1" y="4349"/>
                  </a:cubicBezTo>
                  <a:lnTo>
                    <a:pt x="1" y="411"/>
                  </a:lnTo>
                  <a:cubicBezTo>
                    <a:pt x="1" y="192"/>
                    <a:pt x="184" y="0"/>
                    <a:pt x="403" y="0"/>
                  </a:cubicBezTo>
                  <a:lnTo>
                    <a:pt x="4349" y="0"/>
                  </a:lnTo>
                  <a:cubicBezTo>
                    <a:pt x="4568" y="0"/>
                    <a:pt x="4751" y="192"/>
                    <a:pt x="4751" y="411"/>
                  </a:cubicBezTo>
                  <a:lnTo>
                    <a:pt x="4751" y="4349"/>
                  </a:lnTo>
                  <a:cubicBezTo>
                    <a:pt x="4751" y="4567"/>
                    <a:pt x="4568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4"/>
            <p:cNvSpPr/>
            <p:nvPr/>
          </p:nvSpPr>
          <p:spPr>
            <a:xfrm>
              <a:off x="7648279" y="948508"/>
              <a:ext cx="191750" cy="192212"/>
            </a:xfrm>
            <a:custGeom>
              <a:avLst/>
              <a:gdLst/>
              <a:ahLst/>
              <a:cxnLst/>
              <a:rect l="l" t="t" r="r" b="b"/>
              <a:pathLst>
                <a:path w="3738" h="3747" extrusionOk="0">
                  <a:moveTo>
                    <a:pt x="358" y="1"/>
                  </a:moveTo>
                  <a:cubicBezTo>
                    <a:pt x="158" y="1"/>
                    <a:pt x="0" y="166"/>
                    <a:pt x="0" y="367"/>
                  </a:cubicBezTo>
                  <a:lnTo>
                    <a:pt x="0" y="3388"/>
                  </a:lnTo>
                  <a:cubicBezTo>
                    <a:pt x="0" y="3581"/>
                    <a:pt x="158" y="3746"/>
                    <a:pt x="358" y="3746"/>
                  </a:cubicBezTo>
                  <a:lnTo>
                    <a:pt x="3379" y="3746"/>
                  </a:lnTo>
                  <a:cubicBezTo>
                    <a:pt x="3580" y="3746"/>
                    <a:pt x="3737" y="3581"/>
                    <a:pt x="3737" y="3388"/>
                  </a:cubicBezTo>
                  <a:lnTo>
                    <a:pt x="3737" y="367"/>
                  </a:lnTo>
                  <a:cubicBezTo>
                    <a:pt x="3737" y="166"/>
                    <a:pt x="3580" y="1"/>
                    <a:pt x="3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4"/>
            <p:cNvSpPr/>
            <p:nvPr/>
          </p:nvSpPr>
          <p:spPr>
            <a:xfrm>
              <a:off x="7682751" y="980312"/>
              <a:ext cx="127731" cy="127731"/>
            </a:xfrm>
            <a:custGeom>
              <a:avLst/>
              <a:gdLst/>
              <a:ahLst/>
              <a:cxnLst/>
              <a:rect l="l" t="t" r="r" b="b"/>
              <a:pathLst>
                <a:path w="2490" h="2490" fill="none" extrusionOk="0">
                  <a:moveTo>
                    <a:pt x="2253" y="2489"/>
                  </a:moveTo>
                  <a:lnTo>
                    <a:pt x="245" y="2489"/>
                  </a:lnTo>
                  <a:cubicBezTo>
                    <a:pt x="114" y="2489"/>
                    <a:pt x="1" y="2384"/>
                    <a:pt x="1" y="2253"/>
                  </a:cubicBezTo>
                  <a:lnTo>
                    <a:pt x="1" y="245"/>
                  </a:lnTo>
                  <a:cubicBezTo>
                    <a:pt x="1" y="114"/>
                    <a:pt x="114" y="0"/>
                    <a:pt x="245" y="0"/>
                  </a:cubicBezTo>
                  <a:lnTo>
                    <a:pt x="2253" y="0"/>
                  </a:lnTo>
                  <a:cubicBezTo>
                    <a:pt x="2384" y="0"/>
                    <a:pt x="2489" y="114"/>
                    <a:pt x="2489" y="245"/>
                  </a:cubicBezTo>
                  <a:lnTo>
                    <a:pt x="2489" y="2253"/>
                  </a:lnTo>
                  <a:cubicBezTo>
                    <a:pt x="2489" y="2384"/>
                    <a:pt x="2384" y="2489"/>
                    <a:pt x="2253" y="2489"/>
                  </a:cubicBezTo>
                  <a:close/>
                </a:path>
              </a:pathLst>
            </a:custGeom>
            <a:noFill/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4"/>
            <p:cNvSpPr/>
            <p:nvPr/>
          </p:nvSpPr>
          <p:spPr>
            <a:xfrm>
              <a:off x="7682751" y="980774"/>
              <a:ext cx="127731" cy="36780"/>
            </a:xfrm>
            <a:custGeom>
              <a:avLst/>
              <a:gdLst/>
              <a:ahLst/>
              <a:cxnLst/>
              <a:rect l="l" t="t" r="r" b="b"/>
              <a:pathLst>
                <a:path w="2490" h="717" extrusionOk="0">
                  <a:moveTo>
                    <a:pt x="245" y="0"/>
                  </a:moveTo>
                  <a:lnTo>
                    <a:pt x="36" y="114"/>
                  </a:lnTo>
                  <a:lnTo>
                    <a:pt x="1" y="716"/>
                  </a:lnTo>
                  <a:lnTo>
                    <a:pt x="2489" y="716"/>
                  </a:lnTo>
                  <a:lnTo>
                    <a:pt x="2489" y="236"/>
                  </a:lnTo>
                  <a:lnTo>
                    <a:pt x="2411" y="61"/>
                  </a:ln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4"/>
            <p:cNvSpPr/>
            <p:nvPr/>
          </p:nvSpPr>
          <p:spPr>
            <a:xfrm>
              <a:off x="7301150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0" y="184"/>
                    <a:pt x="0" y="402"/>
                  </a:cubicBezTo>
                  <a:lnTo>
                    <a:pt x="0" y="4340"/>
                  </a:lnTo>
                  <a:cubicBezTo>
                    <a:pt x="9" y="4462"/>
                    <a:pt x="62" y="4576"/>
                    <a:pt x="149" y="4637"/>
                  </a:cubicBezTo>
                  <a:lnTo>
                    <a:pt x="4646" y="140"/>
                  </a:lnTo>
                  <a:cubicBezTo>
                    <a:pt x="4567" y="53"/>
                    <a:pt x="4462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4"/>
            <p:cNvSpPr/>
            <p:nvPr/>
          </p:nvSpPr>
          <p:spPr>
            <a:xfrm>
              <a:off x="7310127" y="927476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497" y="0"/>
                  </a:moveTo>
                  <a:lnTo>
                    <a:pt x="0" y="4497"/>
                  </a:lnTo>
                  <a:cubicBezTo>
                    <a:pt x="70" y="4584"/>
                    <a:pt x="183" y="4637"/>
                    <a:pt x="306" y="4637"/>
                  </a:cubicBezTo>
                  <a:lnTo>
                    <a:pt x="4244" y="4637"/>
                  </a:lnTo>
                  <a:cubicBezTo>
                    <a:pt x="4462" y="4637"/>
                    <a:pt x="4645" y="4453"/>
                    <a:pt x="4645" y="4235"/>
                  </a:cubicBezTo>
                  <a:lnTo>
                    <a:pt x="4645" y="288"/>
                  </a:lnTo>
                  <a:cubicBezTo>
                    <a:pt x="4636" y="184"/>
                    <a:pt x="4584" y="79"/>
                    <a:pt x="4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4"/>
            <p:cNvSpPr/>
            <p:nvPr/>
          </p:nvSpPr>
          <p:spPr>
            <a:xfrm>
              <a:off x="7304279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2" y="4750"/>
                  </a:lnTo>
                  <a:cubicBezTo>
                    <a:pt x="184" y="4750"/>
                    <a:pt x="1" y="4567"/>
                    <a:pt x="1" y="4349"/>
                  </a:cubicBezTo>
                  <a:lnTo>
                    <a:pt x="1" y="411"/>
                  </a:lnTo>
                  <a:cubicBezTo>
                    <a:pt x="1" y="192"/>
                    <a:pt x="184" y="0"/>
                    <a:pt x="402" y="0"/>
                  </a:cubicBezTo>
                  <a:lnTo>
                    <a:pt x="4349" y="0"/>
                  </a:lnTo>
                  <a:cubicBezTo>
                    <a:pt x="4567" y="0"/>
                    <a:pt x="4750" y="192"/>
                    <a:pt x="4750" y="411"/>
                  </a:cubicBezTo>
                  <a:lnTo>
                    <a:pt x="4750" y="4349"/>
                  </a:lnTo>
                  <a:cubicBezTo>
                    <a:pt x="4750" y="4567"/>
                    <a:pt x="4567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4"/>
            <p:cNvSpPr/>
            <p:nvPr/>
          </p:nvSpPr>
          <p:spPr>
            <a:xfrm>
              <a:off x="7330236" y="948508"/>
              <a:ext cx="192673" cy="192212"/>
            </a:xfrm>
            <a:custGeom>
              <a:avLst/>
              <a:gdLst/>
              <a:ahLst/>
              <a:cxnLst/>
              <a:rect l="l" t="t" r="r" b="b"/>
              <a:pathLst>
                <a:path w="3756" h="3747" extrusionOk="0">
                  <a:moveTo>
                    <a:pt x="359" y="1"/>
                  </a:moveTo>
                  <a:cubicBezTo>
                    <a:pt x="158" y="1"/>
                    <a:pt x="1" y="166"/>
                    <a:pt x="1" y="367"/>
                  </a:cubicBezTo>
                  <a:lnTo>
                    <a:pt x="1" y="3388"/>
                  </a:lnTo>
                  <a:cubicBezTo>
                    <a:pt x="1" y="3581"/>
                    <a:pt x="158" y="3746"/>
                    <a:pt x="359" y="3746"/>
                  </a:cubicBezTo>
                  <a:lnTo>
                    <a:pt x="3380" y="3746"/>
                  </a:lnTo>
                  <a:cubicBezTo>
                    <a:pt x="3590" y="3746"/>
                    <a:pt x="3756" y="3581"/>
                    <a:pt x="3738" y="3388"/>
                  </a:cubicBezTo>
                  <a:lnTo>
                    <a:pt x="3738" y="367"/>
                  </a:lnTo>
                  <a:cubicBezTo>
                    <a:pt x="3738" y="166"/>
                    <a:pt x="3581" y="1"/>
                    <a:pt x="3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4"/>
            <p:cNvSpPr/>
            <p:nvPr/>
          </p:nvSpPr>
          <p:spPr>
            <a:xfrm>
              <a:off x="7364297" y="1100347"/>
              <a:ext cx="121421" cy="14825"/>
            </a:xfrm>
            <a:custGeom>
              <a:avLst/>
              <a:gdLst/>
              <a:ahLst/>
              <a:cxnLst/>
              <a:rect l="l" t="t" r="r" b="b"/>
              <a:pathLst>
                <a:path w="2367" h="289" extrusionOk="0">
                  <a:moveTo>
                    <a:pt x="1" y="1"/>
                  </a:moveTo>
                  <a:lnTo>
                    <a:pt x="1" y="289"/>
                  </a:lnTo>
                  <a:lnTo>
                    <a:pt x="2367" y="289"/>
                  </a:lnTo>
                  <a:lnTo>
                    <a:pt x="2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 descr="Отзывы о Яндекс.Карты - приложение для Android">
            <a:extLst>
              <a:ext uri="{FF2B5EF4-FFF2-40B4-BE49-F238E27FC236}">
                <a16:creationId xmlns:a16="http://schemas.microsoft.com/office/drawing/2014/main" id="{E39CF41E-D0C5-93C8-B8D9-288954D64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60" y="2591734"/>
            <a:ext cx="604536" cy="60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act Native - Wikipedia">
            <a:extLst>
              <a:ext uri="{FF2B5EF4-FFF2-40B4-BE49-F238E27FC236}">
                <a16:creationId xmlns:a16="http://schemas.microsoft.com/office/drawing/2014/main" id="{D4F6F931-A54C-B474-3391-81A352459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015" y="1327457"/>
            <a:ext cx="1291690" cy="112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nderstanding React Router v6. In the dynamic world of modern web… | by  Saileshadhikari | Stackademic">
            <a:extLst>
              <a:ext uri="{FF2B5EF4-FFF2-40B4-BE49-F238E27FC236}">
                <a16:creationId xmlns:a16="http://schemas.microsoft.com/office/drawing/2014/main" id="{DD0BAEC8-26D3-F14B-79B3-68AA5B361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54" y="3557209"/>
            <a:ext cx="1736820" cy="923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y tips for using Socket.io - UX-REPUBLIC">
            <a:extLst>
              <a:ext uri="{FF2B5EF4-FFF2-40B4-BE49-F238E27FC236}">
                <a16:creationId xmlns:a16="http://schemas.microsoft.com/office/drawing/2014/main" id="{3406DC31-C438-38A3-62CA-C4D2EE90F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017" y="1230795"/>
            <a:ext cx="1175913" cy="117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ypeScript — Википедия">
            <a:extLst>
              <a:ext uri="{FF2B5EF4-FFF2-40B4-BE49-F238E27FC236}">
                <a16:creationId xmlns:a16="http://schemas.microsoft.com/office/drawing/2014/main" id="{C571ECBC-BC84-FB83-8DDB-717848C98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819" y="2675698"/>
            <a:ext cx="637934" cy="63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Beginner's Guide to Learning CSS: Cascading Style Sheets Tutorial - Custom  Software, Infinite Possibilities.">
            <a:extLst>
              <a:ext uri="{FF2B5EF4-FFF2-40B4-BE49-F238E27FC236}">
                <a16:creationId xmlns:a16="http://schemas.microsoft.com/office/drawing/2014/main" id="{E173F8F5-4B54-D223-C883-47B847D6B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813" y="2716318"/>
            <a:ext cx="1575783" cy="107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Node.js - Wikipedia">
            <a:extLst>
              <a:ext uri="{FF2B5EF4-FFF2-40B4-BE49-F238E27FC236}">
                <a16:creationId xmlns:a16="http://schemas.microsoft.com/office/drawing/2014/main" id="{3FB4800C-B92C-C1AB-6321-483AA9BB9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228" y="1335882"/>
            <a:ext cx="1493876" cy="91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9A107453-81EF-4AC9-7981-3FE65E128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357" y="1547805"/>
            <a:ext cx="857443" cy="85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AdminJS – Medium">
            <a:extLst>
              <a:ext uri="{FF2B5EF4-FFF2-40B4-BE49-F238E27FC236}">
                <a16:creationId xmlns:a16="http://schemas.microsoft.com/office/drawing/2014/main" id="{7DC747FB-8458-6FC0-AF22-21FA1DB34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799" y="4066175"/>
            <a:ext cx="1991926" cy="37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MongoDB - 維基百科，自由的百科全書">
            <a:extLst>
              <a:ext uri="{FF2B5EF4-FFF2-40B4-BE49-F238E27FC236}">
                <a16:creationId xmlns:a16="http://schemas.microsoft.com/office/drawing/2014/main" id="{1F848255-B075-C665-E96F-42B97A4E4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335" y="2675698"/>
            <a:ext cx="2407725" cy="80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JWT Logo PNG Vector (SVG) Free Download">
            <a:extLst>
              <a:ext uri="{FF2B5EF4-FFF2-40B4-BE49-F238E27FC236}">
                <a16:creationId xmlns:a16="http://schemas.microsoft.com/office/drawing/2014/main" id="{E6D2A216-1E41-6AB3-F1A2-AD7F6EF8D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647" y="3686377"/>
            <a:ext cx="940278" cy="94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Github Logo - Free social media icons">
            <a:extLst>
              <a:ext uri="{FF2B5EF4-FFF2-40B4-BE49-F238E27FC236}">
                <a16:creationId xmlns:a16="http://schemas.microsoft.com/office/drawing/2014/main" id="{38595C5E-1B31-C40E-64A0-BC1A0F7C0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96" y="1323200"/>
            <a:ext cx="604536" cy="60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968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45"/>
          <p:cNvSpPr txBox="1">
            <a:spLocks noGrp="1"/>
          </p:cNvSpPr>
          <p:nvPr>
            <p:ph type="title"/>
          </p:nvPr>
        </p:nvSpPr>
        <p:spPr>
          <a:xfrm>
            <a:off x="1900650" y="2238803"/>
            <a:ext cx="5342700" cy="10137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Diagrams</a:t>
            </a:r>
            <a:endParaRPr dirty="0"/>
          </a:p>
        </p:txBody>
      </p:sp>
      <p:grpSp>
        <p:nvGrpSpPr>
          <p:cNvPr id="910" name="Google Shape;910;p45"/>
          <p:cNvGrpSpPr/>
          <p:nvPr/>
        </p:nvGrpSpPr>
        <p:grpSpPr>
          <a:xfrm>
            <a:off x="6989225" y="667740"/>
            <a:ext cx="882879" cy="243714"/>
            <a:chOff x="7301150" y="922090"/>
            <a:chExt cx="882879" cy="243714"/>
          </a:xfrm>
        </p:grpSpPr>
        <p:sp>
          <p:nvSpPr>
            <p:cNvPr id="911" name="Google Shape;911;p45"/>
            <p:cNvSpPr/>
            <p:nvPr/>
          </p:nvSpPr>
          <p:spPr>
            <a:xfrm>
              <a:off x="7937186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0" y="184"/>
                    <a:pt x="0" y="402"/>
                  </a:cubicBezTo>
                  <a:lnTo>
                    <a:pt x="0" y="4340"/>
                  </a:lnTo>
                  <a:cubicBezTo>
                    <a:pt x="0" y="4462"/>
                    <a:pt x="61" y="4576"/>
                    <a:pt x="149" y="4637"/>
                  </a:cubicBezTo>
                  <a:lnTo>
                    <a:pt x="4645" y="140"/>
                  </a:lnTo>
                  <a:cubicBezTo>
                    <a:pt x="4567" y="53"/>
                    <a:pt x="4462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5"/>
            <p:cNvSpPr/>
            <p:nvPr/>
          </p:nvSpPr>
          <p:spPr>
            <a:xfrm>
              <a:off x="7945240" y="927476"/>
              <a:ext cx="238790" cy="237867"/>
            </a:xfrm>
            <a:custGeom>
              <a:avLst/>
              <a:gdLst/>
              <a:ahLst/>
              <a:cxnLst/>
              <a:rect l="l" t="t" r="r" b="b"/>
              <a:pathLst>
                <a:path w="4655" h="4637" extrusionOk="0">
                  <a:moveTo>
                    <a:pt x="4497" y="0"/>
                  </a:moveTo>
                  <a:lnTo>
                    <a:pt x="0" y="4497"/>
                  </a:lnTo>
                  <a:cubicBezTo>
                    <a:pt x="79" y="4584"/>
                    <a:pt x="192" y="4637"/>
                    <a:pt x="306" y="4637"/>
                  </a:cubicBezTo>
                  <a:lnTo>
                    <a:pt x="4253" y="4637"/>
                  </a:lnTo>
                  <a:cubicBezTo>
                    <a:pt x="4471" y="4637"/>
                    <a:pt x="4654" y="4453"/>
                    <a:pt x="4654" y="4235"/>
                  </a:cubicBezTo>
                  <a:lnTo>
                    <a:pt x="4654" y="288"/>
                  </a:lnTo>
                  <a:cubicBezTo>
                    <a:pt x="4654" y="184"/>
                    <a:pt x="4584" y="79"/>
                    <a:pt x="4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5"/>
            <p:cNvSpPr/>
            <p:nvPr/>
          </p:nvSpPr>
          <p:spPr>
            <a:xfrm>
              <a:off x="7940315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2" y="4750"/>
                  </a:lnTo>
                  <a:cubicBezTo>
                    <a:pt x="184" y="4750"/>
                    <a:pt x="0" y="4567"/>
                    <a:pt x="0" y="4349"/>
                  </a:cubicBezTo>
                  <a:lnTo>
                    <a:pt x="0" y="411"/>
                  </a:lnTo>
                  <a:cubicBezTo>
                    <a:pt x="0" y="192"/>
                    <a:pt x="184" y="0"/>
                    <a:pt x="402" y="0"/>
                  </a:cubicBezTo>
                  <a:lnTo>
                    <a:pt x="4349" y="0"/>
                  </a:lnTo>
                  <a:cubicBezTo>
                    <a:pt x="4567" y="0"/>
                    <a:pt x="4750" y="192"/>
                    <a:pt x="4750" y="411"/>
                  </a:cubicBezTo>
                  <a:lnTo>
                    <a:pt x="4750" y="4349"/>
                  </a:lnTo>
                  <a:cubicBezTo>
                    <a:pt x="4750" y="4567"/>
                    <a:pt x="4567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5"/>
            <p:cNvSpPr/>
            <p:nvPr/>
          </p:nvSpPr>
          <p:spPr>
            <a:xfrm>
              <a:off x="7966272" y="948508"/>
              <a:ext cx="191750" cy="192212"/>
            </a:xfrm>
            <a:custGeom>
              <a:avLst/>
              <a:gdLst/>
              <a:ahLst/>
              <a:cxnLst/>
              <a:rect l="l" t="t" r="r" b="b"/>
              <a:pathLst>
                <a:path w="3738" h="3747" extrusionOk="0">
                  <a:moveTo>
                    <a:pt x="359" y="1"/>
                  </a:moveTo>
                  <a:cubicBezTo>
                    <a:pt x="158" y="1"/>
                    <a:pt x="1" y="166"/>
                    <a:pt x="1" y="367"/>
                  </a:cubicBezTo>
                  <a:lnTo>
                    <a:pt x="1" y="3388"/>
                  </a:lnTo>
                  <a:cubicBezTo>
                    <a:pt x="1" y="3581"/>
                    <a:pt x="158" y="3746"/>
                    <a:pt x="359" y="3746"/>
                  </a:cubicBezTo>
                  <a:lnTo>
                    <a:pt x="3380" y="3746"/>
                  </a:lnTo>
                  <a:cubicBezTo>
                    <a:pt x="3581" y="3746"/>
                    <a:pt x="3738" y="3581"/>
                    <a:pt x="3738" y="3388"/>
                  </a:cubicBezTo>
                  <a:lnTo>
                    <a:pt x="3738" y="367"/>
                  </a:lnTo>
                  <a:cubicBezTo>
                    <a:pt x="3738" y="166"/>
                    <a:pt x="3581" y="1"/>
                    <a:pt x="3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5"/>
            <p:cNvSpPr/>
            <p:nvPr/>
          </p:nvSpPr>
          <p:spPr>
            <a:xfrm>
              <a:off x="8016440" y="995086"/>
              <a:ext cx="88745" cy="96798"/>
            </a:xfrm>
            <a:custGeom>
              <a:avLst/>
              <a:gdLst/>
              <a:ahLst/>
              <a:cxnLst/>
              <a:rect l="l" t="t" r="r" b="b"/>
              <a:pathLst>
                <a:path w="1730" h="1887" extrusionOk="0">
                  <a:moveTo>
                    <a:pt x="1398" y="1"/>
                  </a:moveTo>
                  <a:lnTo>
                    <a:pt x="1014" y="498"/>
                  </a:lnTo>
                  <a:cubicBezTo>
                    <a:pt x="952" y="577"/>
                    <a:pt x="909" y="656"/>
                    <a:pt x="865" y="717"/>
                  </a:cubicBezTo>
                  <a:cubicBezTo>
                    <a:pt x="830" y="664"/>
                    <a:pt x="778" y="586"/>
                    <a:pt x="708" y="490"/>
                  </a:cubicBezTo>
                  <a:lnTo>
                    <a:pt x="376" y="9"/>
                  </a:lnTo>
                  <a:lnTo>
                    <a:pt x="79" y="9"/>
                  </a:lnTo>
                  <a:lnTo>
                    <a:pt x="725" y="909"/>
                  </a:lnTo>
                  <a:lnTo>
                    <a:pt x="1" y="1887"/>
                  </a:lnTo>
                  <a:lnTo>
                    <a:pt x="306" y="1887"/>
                  </a:lnTo>
                  <a:lnTo>
                    <a:pt x="778" y="1232"/>
                  </a:lnTo>
                  <a:cubicBezTo>
                    <a:pt x="787" y="1214"/>
                    <a:pt x="821" y="1153"/>
                    <a:pt x="865" y="1092"/>
                  </a:cubicBezTo>
                  <a:cubicBezTo>
                    <a:pt x="900" y="1136"/>
                    <a:pt x="926" y="1171"/>
                    <a:pt x="952" y="1214"/>
                  </a:cubicBezTo>
                  <a:lnTo>
                    <a:pt x="1424" y="1878"/>
                  </a:lnTo>
                  <a:lnTo>
                    <a:pt x="1730" y="1878"/>
                  </a:lnTo>
                  <a:lnTo>
                    <a:pt x="1014" y="883"/>
                  </a:lnTo>
                  <a:lnTo>
                    <a:pt x="16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5"/>
            <p:cNvSpPr/>
            <p:nvPr/>
          </p:nvSpPr>
          <p:spPr>
            <a:xfrm>
              <a:off x="7619142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1" y="184"/>
                    <a:pt x="1" y="402"/>
                  </a:cubicBezTo>
                  <a:lnTo>
                    <a:pt x="1" y="4340"/>
                  </a:lnTo>
                  <a:cubicBezTo>
                    <a:pt x="10" y="4462"/>
                    <a:pt x="62" y="4576"/>
                    <a:pt x="149" y="4637"/>
                  </a:cubicBezTo>
                  <a:lnTo>
                    <a:pt x="4646" y="140"/>
                  </a:lnTo>
                  <a:cubicBezTo>
                    <a:pt x="4567" y="53"/>
                    <a:pt x="4463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5"/>
            <p:cNvSpPr/>
            <p:nvPr/>
          </p:nvSpPr>
          <p:spPr>
            <a:xfrm>
              <a:off x="7627196" y="927476"/>
              <a:ext cx="238790" cy="237867"/>
            </a:xfrm>
            <a:custGeom>
              <a:avLst/>
              <a:gdLst/>
              <a:ahLst/>
              <a:cxnLst/>
              <a:rect l="l" t="t" r="r" b="b"/>
              <a:pathLst>
                <a:path w="4655" h="4637" extrusionOk="0">
                  <a:moveTo>
                    <a:pt x="4498" y="0"/>
                  </a:moveTo>
                  <a:lnTo>
                    <a:pt x="1" y="4497"/>
                  </a:lnTo>
                  <a:cubicBezTo>
                    <a:pt x="80" y="4584"/>
                    <a:pt x="193" y="4637"/>
                    <a:pt x="307" y="4637"/>
                  </a:cubicBezTo>
                  <a:lnTo>
                    <a:pt x="4244" y="4637"/>
                  </a:lnTo>
                  <a:cubicBezTo>
                    <a:pt x="4463" y="4637"/>
                    <a:pt x="4655" y="4453"/>
                    <a:pt x="4655" y="4235"/>
                  </a:cubicBezTo>
                  <a:lnTo>
                    <a:pt x="4655" y="288"/>
                  </a:lnTo>
                  <a:cubicBezTo>
                    <a:pt x="4655" y="184"/>
                    <a:pt x="4585" y="79"/>
                    <a:pt x="4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5"/>
            <p:cNvSpPr/>
            <p:nvPr/>
          </p:nvSpPr>
          <p:spPr>
            <a:xfrm>
              <a:off x="7622271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3" y="4750"/>
                  </a:lnTo>
                  <a:cubicBezTo>
                    <a:pt x="184" y="4750"/>
                    <a:pt x="1" y="4567"/>
                    <a:pt x="1" y="4349"/>
                  </a:cubicBezTo>
                  <a:lnTo>
                    <a:pt x="1" y="411"/>
                  </a:lnTo>
                  <a:cubicBezTo>
                    <a:pt x="1" y="192"/>
                    <a:pt x="184" y="0"/>
                    <a:pt x="403" y="0"/>
                  </a:cubicBezTo>
                  <a:lnTo>
                    <a:pt x="4349" y="0"/>
                  </a:lnTo>
                  <a:cubicBezTo>
                    <a:pt x="4568" y="0"/>
                    <a:pt x="4751" y="192"/>
                    <a:pt x="4751" y="411"/>
                  </a:cubicBezTo>
                  <a:lnTo>
                    <a:pt x="4751" y="4349"/>
                  </a:lnTo>
                  <a:cubicBezTo>
                    <a:pt x="4751" y="4567"/>
                    <a:pt x="4568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5"/>
            <p:cNvSpPr/>
            <p:nvPr/>
          </p:nvSpPr>
          <p:spPr>
            <a:xfrm>
              <a:off x="7648279" y="948508"/>
              <a:ext cx="191750" cy="192212"/>
            </a:xfrm>
            <a:custGeom>
              <a:avLst/>
              <a:gdLst/>
              <a:ahLst/>
              <a:cxnLst/>
              <a:rect l="l" t="t" r="r" b="b"/>
              <a:pathLst>
                <a:path w="3738" h="3747" extrusionOk="0">
                  <a:moveTo>
                    <a:pt x="358" y="1"/>
                  </a:moveTo>
                  <a:cubicBezTo>
                    <a:pt x="158" y="1"/>
                    <a:pt x="0" y="166"/>
                    <a:pt x="0" y="367"/>
                  </a:cubicBezTo>
                  <a:lnTo>
                    <a:pt x="0" y="3388"/>
                  </a:lnTo>
                  <a:cubicBezTo>
                    <a:pt x="0" y="3581"/>
                    <a:pt x="158" y="3746"/>
                    <a:pt x="358" y="3746"/>
                  </a:cubicBezTo>
                  <a:lnTo>
                    <a:pt x="3379" y="3746"/>
                  </a:lnTo>
                  <a:cubicBezTo>
                    <a:pt x="3580" y="3746"/>
                    <a:pt x="3737" y="3581"/>
                    <a:pt x="3737" y="3388"/>
                  </a:cubicBezTo>
                  <a:lnTo>
                    <a:pt x="3737" y="367"/>
                  </a:lnTo>
                  <a:cubicBezTo>
                    <a:pt x="3737" y="166"/>
                    <a:pt x="3580" y="1"/>
                    <a:pt x="3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5"/>
            <p:cNvSpPr/>
            <p:nvPr/>
          </p:nvSpPr>
          <p:spPr>
            <a:xfrm>
              <a:off x="7682751" y="980312"/>
              <a:ext cx="127731" cy="127731"/>
            </a:xfrm>
            <a:custGeom>
              <a:avLst/>
              <a:gdLst/>
              <a:ahLst/>
              <a:cxnLst/>
              <a:rect l="l" t="t" r="r" b="b"/>
              <a:pathLst>
                <a:path w="2490" h="2490" fill="none" extrusionOk="0">
                  <a:moveTo>
                    <a:pt x="2253" y="2489"/>
                  </a:moveTo>
                  <a:lnTo>
                    <a:pt x="245" y="2489"/>
                  </a:lnTo>
                  <a:cubicBezTo>
                    <a:pt x="114" y="2489"/>
                    <a:pt x="1" y="2384"/>
                    <a:pt x="1" y="2253"/>
                  </a:cubicBezTo>
                  <a:lnTo>
                    <a:pt x="1" y="245"/>
                  </a:lnTo>
                  <a:cubicBezTo>
                    <a:pt x="1" y="114"/>
                    <a:pt x="114" y="0"/>
                    <a:pt x="245" y="0"/>
                  </a:cubicBezTo>
                  <a:lnTo>
                    <a:pt x="2253" y="0"/>
                  </a:lnTo>
                  <a:cubicBezTo>
                    <a:pt x="2384" y="0"/>
                    <a:pt x="2489" y="114"/>
                    <a:pt x="2489" y="245"/>
                  </a:cubicBezTo>
                  <a:lnTo>
                    <a:pt x="2489" y="2253"/>
                  </a:lnTo>
                  <a:cubicBezTo>
                    <a:pt x="2489" y="2384"/>
                    <a:pt x="2384" y="2489"/>
                    <a:pt x="2253" y="2489"/>
                  </a:cubicBezTo>
                  <a:close/>
                </a:path>
              </a:pathLst>
            </a:custGeom>
            <a:noFill/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5"/>
            <p:cNvSpPr/>
            <p:nvPr/>
          </p:nvSpPr>
          <p:spPr>
            <a:xfrm>
              <a:off x="7682751" y="980774"/>
              <a:ext cx="127731" cy="36780"/>
            </a:xfrm>
            <a:custGeom>
              <a:avLst/>
              <a:gdLst/>
              <a:ahLst/>
              <a:cxnLst/>
              <a:rect l="l" t="t" r="r" b="b"/>
              <a:pathLst>
                <a:path w="2490" h="717" extrusionOk="0">
                  <a:moveTo>
                    <a:pt x="245" y="0"/>
                  </a:moveTo>
                  <a:lnTo>
                    <a:pt x="36" y="114"/>
                  </a:lnTo>
                  <a:lnTo>
                    <a:pt x="1" y="716"/>
                  </a:lnTo>
                  <a:lnTo>
                    <a:pt x="2489" y="716"/>
                  </a:lnTo>
                  <a:lnTo>
                    <a:pt x="2489" y="236"/>
                  </a:lnTo>
                  <a:lnTo>
                    <a:pt x="2411" y="61"/>
                  </a:ln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5"/>
            <p:cNvSpPr/>
            <p:nvPr/>
          </p:nvSpPr>
          <p:spPr>
            <a:xfrm>
              <a:off x="7301150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0" y="184"/>
                    <a:pt x="0" y="402"/>
                  </a:cubicBezTo>
                  <a:lnTo>
                    <a:pt x="0" y="4340"/>
                  </a:lnTo>
                  <a:cubicBezTo>
                    <a:pt x="9" y="4462"/>
                    <a:pt x="62" y="4576"/>
                    <a:pt x="149" y="4637"/>
                  </a:cubicBezTo>
                  <a:lnTo>
                    <a:pt x="4646" y="140"/>
                  </a:lnTo>
                  <a:cubicBezTo>
                    <a:pt x="4567" y="53"/>
                    <a:pt x="4462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5"/>
            <p:cNvSpPr/>
            <p:nvPr/>
          </p:nvSpPr>
          <p:spPr>
            <a:xfrm>
              <a:off x="7310127" y="927476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497" y="0"/>
                  </a:moveTo>
                  <a:lnTo>
                    <a:pt x="0" y="4497"/>
                  </a:lnTo>
                  <a:cubicBezTo>
                    <a:pt x="70" y="4584"/>
                    <a:pt x="183" y="4637"/>
                    <a:pt x="306" y="4637"/>
                  </a:cubicBezTo>
                  <a:lnTo>
                    <a:pt x="4244" y="4637"/>
                  </a:lnTo>
                  <a:cubicBezTo>
                    <a:pt x="4462" y="4637"/>
                    <a:pt x="4645" y="4453"/>
                    <a:pt x="4645" y="4235"/>
                  </a:cubicBezTo>
                  <a:lnTo>
                    <a:pt x="4645" y="288"/>
                  </a:lnTo>
                  <a:cubicBezTo>
                    <a:pt x="4636" y="184"/>
                    <a:pt x="4584" y="79"/>
                    <a:pt x="4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5"/>
            <p:cNvSpPr/>
            <p:nvPr/>
          </p:nvSpPr>
          <p:spPr>
            <a:xfrm>
              <a:off x="7304279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2" y="4750"/>
                  </a:lnTo>
                  <a:cubicBezTo>
                    <a:pt x="184" y="4750"/>
                    <a:pt x="1" y="4567"/>
                    <a:pt x="1" y="4349"/>
                  </a:cubicBezTo>
                  <a:lnTo>
                    <a:pt x="1" y="411"/>
                  </a:lnTo>
                  <a:cubicBezTo>
                    <a:pt x="1" y="192"/>
                    <a:pt x="184" y="0"/>
                    <a:pt x="402" y="0"/>
                  </a:cubicBezTo>
                  <a:lnTo>
                    <a:pt x="4349" y="0"/>
                  </a:lnTo>
                  <a:cubicBezTo>
                    <a:pt x="4567" y="0"/>
                    <a:pt x="4750" y="192"/>
                    <a:pt x="4750" y="411"/>
                  </a:cubicBezTo>
                  <a:lnTo>
                    <a:pt x="4750" y="4349"/>
                  </a:lnTo>
                  <a:cubicBezTo>
                    <a:pt x="4750" y="4567"/>
                    <a:pt x="4567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5"/>
            <p:cNvSpPr/>
            <p:nvPr/>
          </p:nvSpPr>
          <p:spPr>
            <a:xfrm>
              <a:off x="7330236" y="948508"/>
              <a:ext cx="192673" cy="192212"/>
            </a:xfrm>
            <a:custGeom>
              <a:avLst/>
              <a:gdLst/>
              <a:ahLst/>
              <a:cxnLst/>
              <a:rect l="l" t="t" r="r" b="b"/>
              <a:pathLst>
                <a:path w="3756" h="3747" extrusionOk="0">
                  <a:moveTo>
                    <a:pt x="359" y="1"/>
                  </a:moveTo>
                  <a:cubicBezTo>
                    <a:pt x="158" y="1"/>
                    <a:pt x="1" y="166"/>
                    <a:pt x="1" y="367"/>
                  </a:cubicBezTo>
                  <a:lnTo>
                    <a:pt x="1" y="3388"/>
                  </a:lnTo>
                  <a:cubicBezTo>
                    <a:pt x="1" y="3581"/>
                    <a:pt x="158" y="3746"/>
                    <a:pt x="359" y="3746"/>
                  </a:cubicBezTo>
                  <a:lnTo>
                    <a:pt x="3380" y="3746"/>
                  </a:lnTo>
                  <a:cubicBezTo>
                    <a:pt x="3590" y="3746"/>
                    <a:pt x="3756" y="3581"/>
                    <a:pt x="3738" y="3388"/>
                  </a:cubicBezTo>
                  <a:lnTo>
                    <a:pt x="3738" y="367"/>
                  </a:lnTo>
                  <a:cubicBezTo>
                    <a:pt x="3738" y="166"/>
                    <a:pt x="3581" y="1"/>
                    <a:pt x="3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5"/>
            <p:cNvSpPr/>
            <p:nvPr/>
          </p:nvSpPr>
          <p:spPr>
            <a:xfrm>
              <a:off x="7364297" y="1100347"/>
              <a:ext cx="121421" cy="14825"/>
            </a:xfrm>
            <a:custGeom>
              <a:avLst/>
              <a:gdLst/>
              <a:ahLst/>
              <a:cxnLst/>
              <a:rect l="l" t="t" r="r" b="b"/>
              <a:pathLst>
                <a:path w="2367" h="289" extrusionOk="0">
                  <a:moveTo>
                    <a:pt x="1" y="1"/>
                  </a:moveTo>
                  <a:lnTo>
                    <a:pt x="1" y="289"/>
                  </a:lnTo>
                  <a:lnTo>
                    <a:pt x="2367" y="289"/>
                  </a:lnTo>
                  <a:lnTo>
                    <a:pt x="2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50"/>
          <p:cNvSpPr/>
          <p:nvPr/>
        </p:nvSpPr>
        <p:spPr>
          <a:xfrm>
            <a:off x="424763" y="353575"/>
            <a:ext cx="8296742" cy="713606"/>
          </a:xfrm>
          <a:custGeom>
            <a:avLst/>
            <a:gdLst/>
            <a:ahLst/>
            <a:cxnLst/>
            <a:rect l="l" t="t" r="r" b="b"/>
            <a:pathLst>
              <a:path w="78917" h="7772" extrusionOk="0">
                <a:moveTo>
                  <a:pt x="1" y="0"/>
                </a:moveTo>
                <a:lnTo>
                  <a:pt x="78917" y="0"/>
                </a:lnTo>
                <a:lnTo>
                  <a:pt x="78917" y="7772"/>
                </a:lnTo>
                <a:lnTo>
                  <a:pt x="1" y="777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7" name="Google Shape;1137;p50"/>
          <p:cNvGrpSpPr/>
          <p:nvPr/>
        </p:nvGrpSpPr>
        <p:grpSpPr>
          <a:xfrm>
            <a:off x="424763" y="1053444"/>
            <a:ext cx="8296747" cy="45756"/>
            <a:chOff x="386575" y="1053444"/>
            <a:chExt cx="8296747" cy="45756"/>
          </a:xfrm>
        </p:grpSpPr>
        <p:sp>
          <p:nvSpPr>
            <p:cNvPr id="1138" name="Google Shape;1138;p50"/>
            <p:cNvSpPr/>
            <p:nvPr/>
          </p:nvSpPr>
          <p:spPr>
            <a:xfrm>
              <a:off x="386575" y="1077325"/>
              <a:ext cx="8296347" cy="21875"/>
            </a:xfrm>
            <a:custGeom>
              <a:avLst/>
              <a:gdLst/>
              <a:ahLst/>
              <a:cxnLst/>
              <a:rect l="l" t="t" r="r" b="b"/>
              <a:pathLst>
                <a:path w="78917" h="421" extrusionOk="0">
                  <a:moveTo>
                    <a:pt x="1" y="1"/>
                  </a:moveTo>
                  <a:lnTo>
                    <a:pt x="1" y="420"/>
                  </a:lnTo>
                  <a:lnTo>
                    <a:pt x="78917" y="420"/>
                  </a:lnTo>
                  <a:lnTo>
                    <a:pt x="789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50"/>
            <p:cNvSpPr/>
            <p:nvPr/>
          </p:nvSpPr>
          <p:spPr>
            <a:xfrm>
              <a:off x="386975" y="1053444"/>
              <a:ext cx="8296347" cy="21875"/>
            </a:xfrm>
            <a:custGeom>
              <a:avLst/>
              <a:gdLst/>
              <a:ahLst/>
              <a:cxnLst/>
              <a:rect l="l" t="t" r="r" b="b"/>
              <a:pathLst>
                <a:path w="78917" h="420" extrusionOk="0">
                  <a:moveTo>
                    <a:pt x="1" y="1"/>
                  </a:moveTo>
                  <a:lnTo>
                    <a:pt x="1" y="420"/>
                  </a:lnTo>
                  <a:lnTo>
                    <a:pt x="78917" y="420"/>
                  </a:lnTo>
                  <a:lnTo>
                    <a:pt x="78917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0" name="Google Shape;1140;p50"/>
          <p:cNvSpPr txBox="1">
            <a:spLocks noGrp="1"/>
          </p:cNvSpPr>
          <p:nvPr>
            <p:ph type="title"/>
          </p:nvPr>
        </p:nvSpPr>
        <p:spPr>
          <a:xfrm>
            <a:off x="713225" y="513700"/>
            <a:ext cx="77175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Use-case diagram</a:t>
            </a:r>
            <a:endParaRPr dirty="0"/>
          </a:p>
        </p:txBody>
      </p:sp>
      <p:grpSp>
        <p:nvGrpSpPr>
          <p:cNvPr id="1145" name="Google Shape;1145;p50"/>
          <p:cNvGrpSpPr/>
          <p:nvPr/>
        </p:nvGrpSpPr>
        <p:grpSpPr>
          <a:xfrm>
            <a:off x="7681225" y="449915"/>
            <a:ext cx="882879" cy="243714"/>
            <a:chOff x="7301150" y="922090"/>
            <a:chExt cx="882879" cy="243714"/>
          </a:xfrm>
        </p:grpSpPr>
        <p:sp>
          <p:nvSpPr>
            <p:cNvPr id="1146" name="Google Shape;1146;p50"/>
            <p:cNvSpPr/>
            <p:nvPr/>
          </p:nvSpPr>
          <p:spPr>
            <a:xfrm>
              <a:off x="7937186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0" y="184"/>
                    <a:pt x="0" y="402"/>
                  </a:cubicBezTo>
                  <a:lnTo>
                    <a:pt x="0" y="4340"/>
                  </a:lnTo>
                  <a:cubicBezTo>
                    <a:pt x="0" y="4462"/>
                    <a:pt x="61" y="4576"/>
                    <a:pt x="149" y="4637"/>
                  </a:cubicBezTo>
                  <a:lnTo>
                    <a:pt x="4645" y="140"/>
                  </a:lnTo>
                  <a:cubicBezTo>
                    <a:pt x="4567" y="53"/>
                    <a:pt x="4462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0"/>
            <p:cNvSpPr/>
            <p:nvPr/>
          </p:nvSpPr>
          <p:spPr>
            <a:xfrm>
              <a:off x="7945240" y="927476"/>
              <a:ext cx="238790" cy="237867"/>
            </a:xfrm>
            <a:custGeom>
              <a:avLst/>
              <a:gdLst/>
              <a:ahLst/>
              <a:cxnLst/>
              <a:rect l="l" t="t" r="r" b="b"/>
              <a:pathLst>
                <a:path w="4655" h="4637" extrusionOk="0">
                  <a:moveTo>
                    <a:pt x="4497" y="0"/>
                  </a:moveTo>
                  <a:lnTo>
                    <a:pt x="0" y="4497"/>
                  </a:lnTo>
                  <a:cubicBezTo>
                    <a:pt x="79" y="4584"/>
                    <a:pt x="192" y="4637"/>
                    <a:pt x="306" y="4637"/>
                  </a:cubicBezTo>
                  <a:lnTo>
                    <a:pt x="4253" y="4637"/>
                  </a:lnTo>
                  <a:cubicBezTo>
                    <a:pt x="4471" y="4637"/>
                    <a:pt x="4654" y="4453"/>
                    <a:pt x="4654" y="4235"/>
                  </a:cubicBezTo>
                  <a:lnTo>
                    <a:pt x="4654" y="288"/>
                  </a:lnTo>
                  <a:cubicBezTo>
                    <a:pt x="4654" y="184"/>
                    <a:pt x="4584" y="79"/>
                    <a:pt x="4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0"/>
            <p:cNvSpPr/>
            <p:nvPr/>
          </p:nvSpPr>
          <p:spPr>
            <a:xfrm>
              <a:off x="7940315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2" y="4750"/>
                  </a:lnTo>
                  <a:cubicBezTo>
                    <a:pt x="184" y="4750"/>
                    <a:pt x="0" y="4567"/>
                    <a:pt x="0" y="4349"/>
                  </a:cubicBezTo>
                  <a:lnTo>
                    <a:pt x="0" y="411"/>
                  </a:lnTo>
                  <a:cubicBezTo>
                    <a:pt x="0" y="192"/>
                    <a:pt x="184" y="0"/>
                    <a:pt x="402" y="0"/>
                  </a:cubicBezTo>
                  <a:lnTo>
                    <a:pt x="4349" y="0"/>
                  </a:lnTo>
                  <a:cubicBezTo>
                    <a:pt x="4567" y="0"/>
                    <a:pt x="4750" y="192"/>
                    <a:pt x="4750" y="411"/>
                  </a:cubicBezTo>
                  <a:lnTo>
                    <a:pt x="4750" y="4349"/>
                  </a:lnTo>
                  <a:cubicBezTo>
                    <a:pt x="4750" y="4567"/>
                    <a:pt x="4567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0"/>
            <p:cNvSpPr/>
            <p:nvPr/>
          </p:nvSpPr>
          <p:spPr>
            <a:xfrm>
              <a:off x="7966272" y="948508"/>
              <a:ext cx="191750" cy="192212"/>
            </a:xfrm>
            <a:custGeom>
              <a:avLst/>
              <a:gdLst/>
              <a:ahLst/>
              <a:cxnLst/>
              <a:rect l="l" t="t" r="r" b="b"/>
              <a:pathLst>
                <a:path w="3738" h="3747" extrusionOk="0">
                  <a:moveTo>
                    <a:pt x="359" y="1"/>
                  </a:moveTo>
                  <a:cubicBezTo>
                    <a:pt x="158" y="1"/>
                    <a:pt x="1" y="166"/>
                    <a:pt x="1" y="367"/>
                  </a:cubicBezTo>
                  <a:lnTo>
                    <a:pt x="1" y="3388"/>
                  </a:lnTo>
                  <a:cubicBezTo>
                    <a:pt x="1" y="3581"/>
                    <a:pt x="158" y="3746"/>
                    <a:pt x="359" y="3746"/>
                  </a:cubicBezTo>
                  <a:lnTo>
                    <a:pt x="3380" y="3746"/>
                  </a:lnTo>
                  <a:cubicBezTo>
                    <a:pt x="3581" y="3746"/>
                    <a:pt x="3738" y="3581"/>
                    <a:pt x="3738" y="3388"/>
                  </a:cubicBezTo>
                  <a:lnTo>
                    <a:pt x="3738" y="367"/>
                  </a:lnTo>
                  <a:cubicBezTo>
                    <a:pt x="3738" y="166"/>
                    <a:pt x="3581" y="1"/>
                    <a:pt x="3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50"/>
            <p:cNvSpPr/>
            <p:nvPr/>
          </p:nvSpPr>
          <p:spPr>
            <a:xfrm>
              <a:off x="8016440" y="995086"/>
              <a:ext cx="88745" cy="96798"/>
            </a:xfrm>
            <a:custGeom>
              <a:avLst/>
              <a:gdLst/>
              <a:ahLst/>
              <a:cxnLst/>
              <a:rect l="l" t="t" r="r" b="b"/>
              <a:pathLst>
                <a:path w="1730" h="1887" extrusionOk="0">
                  <a:moveTo>
                    <a:pt x="1398" y="1"/>
                  </a:moveTo>
                  <a:lnTo>
                    <a:pt x="1014" y="498"/>
                  </a:lnTo>
                  <a:cubicBezTo>
                    <a:pt x="952" y="577"/>
                    <a:pt x="909" y="656"/>
                    <a:pt x="865" y="717"/>
                  </a:cubicBezTo>
                  <a:cubicBezTo>
                    <a:pt x="830" y="664"/>
                    <a:pt x="778" y="586"/>
                    <a:pt x="708" y="490"/>
                  </a:cubicBezTo>
                  <a:lnTo>
                    <a:pt x="376" y="9"/>
                  </a:lnTo>
                  <a:lnTo>
                    <a:pt x="79" y="9"/>
                  </a:lnTo>
                  <a:lnTo>
                    <a:pt x="725" y="909"/>
                  </a:lnTo>
                  <a:lnTo>
                    <a:pt x="1" y="1887"/>
                  </a:lnTo>
                  <a:lnTo>
                    <a:pt x="306" y="1887"/>
                  </a:lnTo>
                  <a:lnTo>
                    <a:pt x="778" y="1232"/>
                  </a:lnTo>
                  <a:cubicBezTo>
                    <a:pt x="787" y="1214"/>
                    <a:pt x="821" y="1153"/>
                    <a:pt x="865" y="1092"/>
                  </a:cubicBezTo>
                  <a:cubicBezTo>
                    <a:pt x="900" y="1136"/>
                    <a:pt x="926" y="1171"/>
                    <a:pt x="952" y="1214"/>
                  </a:cubicBezTo>
                  <a:lnTo>
                    <a:pt x="1424" y="1878"/>
                  </a:lnTo>
                  <a:lnTo>
                    <a:pt x="1730" y="1878"/>
                  </a:lnTo>
                  <a:lnTo>
                    <a:pt x="1014" y="883"/>
                  </a:lnTo>
                  <a:lnTo>
                    <a:pt x="16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50"/>
            <p:cNvSpPr/>
            <p:nvPr/>
          </p:nvSpPr>
          <p:spPr>
            <a:xfrm>
              <a:off x="7619142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1" y="184"/>
                    <a:pt x="1" y="402"/>
                  </a:cubicBezTo>
                  <a:lnTo>
                    <a:pt x="1" y="4340"/>
                  </a:lnTo>
                  <a:cubicBezTo>
                    <a:pt x="10" y="4462"/>
                    <a:pt x="62" y="4576"/>
                    <a:pt x="149" y="4637"/>
                  </a:cubicBezTo>
                  <a:lnTo>
                    <a:pt x="4646" y="140"/>
                  </a:lnTo>
                  <a:cubicBezTo>
                    <a:pt x="4567" y="53"/>
                    <a:pt x="4463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0"/>
            <p:cNvSpPr/>
            <p:nvPr/>
          </p:nvSpPr>
          <p:spPr>
            <a:xfrm>
              <a:off x="7627196" y="927476"/>
              <a:ext cx="238790" cy="237867"/>
            </a:xfrm>
            <a:custGeom>
              <a:avLst/>
              <a:gdLst/>
              <a:ahLst/>
              <a:cxnLst/>
              <a:rect l="l" t="t" r="r" b="b"/>
              <a:pathLst>
                <a:path w="4655" h="4637" extrusionOk="0">
                  <a:moveTo>
                    <a:pt x="4498" y="0"/>
                  </a:moveTo>
                  <a:lnTo>
                    <a:pt x="1" y="4497"/>
                  </a:lnTo>
                  <a:cubicBezTo>
                    <a:pt x="80" y="4584"/>
                    <a:pt x="193" y="4637"/>
                    <a:pt x="307" y="4637"/>
                  </a:cubicBezTo>
                  <a:lnTo>
                    <a:pt x="4244" y="4637"/>
                  </a:lnTo>
                  <a:cubicBezTo>
                    <a:pt x="4463" y="4637"/>
                    <a:pt x="4655" y="4453"/>
                    <a:pt x="4655" y="4235"/>
                  </a:cubicBezTo>
                  <a:lnTo>
                    <a:pt x="4655" y="288"/>
                  </a:lnTo>
                  <a:cubicBezTo>
                    <a:pt x="4655" y="184"/>
                    <a:pt x="4585" y="79"/>
                    <a:pt x="4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0"/>
            <p:cNvSpPr/>
            <p:nvPr/>
          </p:nvSpPr>
          <p:spPr>
            <a:xfrm>
              <a:off x="7622271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3" y="4750"/>
                  </a:lnTo>
                  <a:cubicBezTo>
                    <a:pt x="184" y="4750"/>
                    <a:pt x="1" y="4567"/>
                    <a:pt x="1" y="4349"/>
                  </a:cubicBezTo>
                  <a:lnTo>
                    <a:pt x="1" y="411"/>
                  </a:lnTo>
                  <a:cubicBezTo>
                    <a:pt x="1" y="192"/>
                    <a:pt x="184" y="0"/>
                    <a:pt x="403" y="0"/>
                  </a:cubicBezTo>
                  <a:lnTo>
                    <a:pt x="4349" y="0"/>
                  </a:lnTo>
                  <a:cubicBezTo>
                    <a:pt x="4568" y="0"/>
                    <a:pt x="4751" y="192"/>
                    <a:pt x="4751" y="411"/>
                  </a:cubicBezTo>
                  <a:lnTo>
                    <a:pt x="4751" y="4349"/>
                  </a:lnTo>
                  <a:cubicBezTo>
                    <a:pt x="4751" y="4567"/>
                    <a:pt x="4568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50"/>
            <p:cNvSpPr/>
            <p:nvPr/>
          </p:nvSpPr>
          <p:spPr>
            <a:xfrm>
              <a:off x="7648279" y="948508"/>
              <a:ext cx="191750" cy="192212"/>
            </a:xfrm>
            <a:custGeom>
              <a:avLst/>
              <a:gdLst/>
              <a:ahLst/>
              <a:cxnLst/>
              <a:rect l="l" t="t" r="r" b="b"/>
              <a:pathLst>
                <a:path w="3738" h="3747" extrusionOk="0">
                  <a:moveTo>
                    <a:pt x="358" y="1"/>
                  </a:moveTo>
                  <a:cubicBezTo>
                    <a:pt x="158" y="1"/>
                    <a:pt x="0" y="166"/>
                    <a:pt x="0" y="367"/>
                  </a:cubicBezTo>
                  <a:lnTo>
                    <a:pt x="0" y="3388"/>
                  </a:lnTo>
                  <a:cubicBezTo>
                    <a:pt x="0" y="3581"/>
                    <a:pt x="158" y="3746"/>
                    <a:pt x="358" y="3746"/>
                  </a:cubicBezTo>
                  <a:lnTo>
                    <a:pt x="3379" y="3746"/>
                  </a:lnTo>
                  <a:cubicBezTo>
                    <a:pt x="3580" y="3746"/>
                    <a:pt x="3737" y="3581"/>
                    <a:pt x="3737" y="3388"/>
                  </a:cubicBezTo>
                  <a:lnTo>
                    <a:pt x="3737" y="367"/>
                  </a:lnTo>
                  <a:cubicBezTo>
                    <a:pt x="3737" y="166"/>
                    <a:pt x="3580" y="1"/>
                    <a:pt x="3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50"/>
            <p:cNvSpPr/>
            <p:nvPr/>
          </p:nvSpPr>
          <p:spPr>
            <a:xfrm>
              <a:off x="7682751" y="980312"/>
              <a:ext cx="127731" cy="127731"/>
            </a:xfrm>
            <a:custGeom>
              <a:avLst/>
              <a:gdLst/>
              <a:ahLst/>
              <a:cxnLst/>
              <a:rect l="l" t="t" r="r" b="b"/>
              <a:pathLst>
                <a:path w="2490" h="2490" fill="none" extrusionOk="0">
                  <a:moveTo>
                    <a:pt x="2253" y="2489"/>
                  </a:moveTo>
                  <a:lnTo>
                    <a:pt x="245" y="2489"/>
                  </a:lnTo>
                  <a:cubicBezTo>
                    <a:pt x="114" y="2489"/>
                    <a:pt x="1" y="2384"/>
                    <a:pt x="1" y="2253"/>
                  </a:cubicBezTo>
                  <a:lnTo>
                    <a:pt x="1" y="245"/>
                  </a:lnTo>
                  <a:cubicBezTo>
                    <a:pt x="1" y="114"/>
                    <a:pt x="114" y="0"/>
                    <a:pt x="245" y="0"/>
                  </a:cubicBezTo>
                  <a:lnTo>
                    <a:pt x="2253" y="0"/>
                  </a:lnTo>
                  <a:cubicBezTo>
                    <a:pt x="2384" y="0"/>
                    <a:pt x="2489" y="114"/>
                    <a:pt x="2489" y="245"/>
                  </a:cubicBezTo>
                  <a:lnTo>
                    <a:pt x="2489" y="2253"/>
                  </a:lnTo>
                  <a:cubicBezTo>
                    <a:pt x="2489" y="2384"/>
                    <a:pt x="2384" y="2489"/>
                    <a:pt x="2253" y="2489"/>
                  </a:cubicBezTo>
                  <a:close/>
                </a:path>
              </a:pathLst>
            </a:custGeom>
            <a:noFill/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0"/>
            <p:cNvSpPr/>
            <p:nvPr/>
          </p:nvSpPr>
          <p:spPr>
            <a:xfrm>
              <a:off x="7682751" y="980774"/>
              <a:ext cx="127731" cy="36780"/>
            </a:xfrm>
            <a:custGeom>
              <a:avLst/>
              <a:gdLst/>
              <a:ahLst/>
              <a:cxnLst/>
              <a:rect l="l" t="t" r="r" b="b"/>
              <a:pathLst>
                <a:path w="2490" h="717" extrusionOk="0">
                  <a:moveTo>
                    <a:pt x="245" y="0"/>
                  </a:moveTo>
                  <a:lnTo>
                    <a:pt x="36" y="114"/>
                  </a:lnTo>
                  <a:lnTo>
                    <a:pt x="1" y="716"/>
                  </a:lnTo>
                  <a:lnTo>
                    <a:pt x="2489" y="716"/>
                  </a:lnTo>
                  <a:lnTo>
                    <a:pt x="2489" y="236"/>
                  </a:lnTo>
                  <a:lnTo>
                    <a:pt x="2411" y="61"/>
                  </a:lnTo>
                  <a:lnTo>
                    <a:pt x="22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50"/>
            <p:cNvSpPr/>
            <p:nvPr/>
          </p:nvSpPr>
          <p:spPr>
            <a:xfrm>
              <a:off x="7301150" y="925219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02" y="1"/>
                  </a:moveTo>
                  <a:cubicBezTo>
                    <a:pt x="184" y="1"/>
                    <a:pt x="0" y="184"/>
                    <a:pt x="0" y="402"/>
                  </a:cubicBezTo>
                  <a:lnTo>
                    <a:pt x="0" y="4340"/>
                  </a:lnTo>
                  <a:cubicBezTo>
                    <a:pt x="9" y="4462"/>
                    <a:pt x="62" y="4576"/>
                    <a:pt x="149" y="4637"/>
                  </a:cubicBezTo>
                  <a:lnTo>
                    <a:pt x="4646" y="140"/>
                  </a:lnTo>
                  <a:cubicBezTo>
                    <a:pt x="4567" y="53"/>
                    <a:pt x="4462" y="1"/>
                    <a:pt x="4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50"/>
            <p:cNvSpPr/>
            <p:nvPr/>
          </p:nvSpPr>
          <p:spPr>
            <a:xfrm>
              <a:off x="7310127" y="927476"/>
              <a:ext cx="238328" cy="237867"/>
            </a:xfrm>
            <a:custGeom>
              <a:avLst/>
              <a:gdLst/>
              <a:ahLst/>
              <a:cxnLst/>
              <a:rect l="l" t="t" r="r" b="b"/>
              <a:pathLst>
                <a:path w="4646" h="4637" extrusionOk="0">
                  <a:moveTo>
                    <a:pt x="4497" y="0"/>
                  </a:moveTo>
                  <a:lnTo>
                    <a:pt x="0" y="4497"/>
                  </a:lnTo>
                  <a:cubicBezTo>
                    <a:pt x="70" y="4584"/>
                    <a:pt x="183" y="4637"/>
                    <a:pt x="306" y="4637"/>
                  </a:cubicBezTo>
                  <a:lnTo>
                    <a:pt x="4244" y="4637"/>
                  </a:lnTo>
                  <a:cubicBezTo>
                    <a:pt x="4462" y="4637"/>
                    <a:pt x="4645" y="4453"/>
                    <a:pt x="4645" y="4235"/>
                  </a:cubicBezTo>
                  <a:lnTo>
                    <a:pt x="4645" y="288"/>
                  </a:lnTo>
                  <a:cubicBezTo>
                    <a:pt x="4636" y="184"/>
                    <a:pt x="4584" y="79"/>
                    <a:pt x="44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50"/>
            <p:cNvSpPr/>
            <p:nvPr/>
          </p:nvSpPr>
          <p:spPr>
            <a:xfrm>
              <a:off x="7304279" y="922090"/>
              <a:ext cx="243714" cy="243714"/>
            </a:xfrm>
            <a:custGeom>
              <a:avLst/>
              <a:gdLst/>
              <a:ahLst/>
              <a:cxnLst/>
              <a:rect l="l" t="t" r="r" b="b"/>
              <a:pathLst>
                <a:path w="4751" h="4751" fill="none" extrusionOk="0">
                  <a:moveTo>
                    <a:pt x="4349" y="4750"/>
                  </a:moveTo>
                  <a:lnTo>
                    <a:pt x="402" y="4750"/>
                  </a:lnTo>
                  <a:cubicBezTo>
                    <a:pt x="184" y="4750"/>
                    <a:pt x="1" y="4567"/>
                    <a:pt x="1" y="4349"/>
                  </a:cubicBezTo>
                  <a:lnTo>
                    <a:pt x="1" y="411"/>
                  </a:lnTo>
                  <a:cubicBezTo>
                    <a:pt x="1" y="192"/>
                    <a:pt x="184" y="0"/>
                    <a:pt x="402" y="0"/>
                  </a:cubicBezTo>
                  <a:lnTo>
                    <a:pt x="4349" y="0"/>
                  </a:lnTo>
                  <a:cubicBezTo>
                    <a:pt x="4567" y="0"/>
                    <a:pt x="4750" y="192"/>
                    <a:pt x="4750" y="411"/>
                  </a:cubicBezTo>
                  <a:lnTo>
                    <a:pt x="4750" y="4349"/>
                  </a:lnTo>
                  <a:cubicBezTo>
                    <a:pt x="4750" y="4567"/>
                    <a:pt x="4567" y="4750"/>
                    <a:pt x="4349" y="4750"/>
                  </a:cubicBezTo>
                  <a:close/>
                </a:path>
              </a:pathLst>
            </a:custGeom>
            <a:solidFill>
              <a:schemeClr val="dk2"/>
            </a:solidFill>
            <a:ln w="2625" cap="flat" cmpd="sng">
              <a:solidFill>
                <a:schemeClr val="dk1"/>
              </a:solidFill>
              <a:prstDash val="solid"/>
              <a:miter lim="87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0"/>
            <p:cNvSpPr/>
            <p:nvPr/>
          </p:nvSpPr>
          <p:spPr>
            <a:xfrm>
              <a:off x="7330236" y="948508"/>
              <a:ext cx="192673" cy="192212"/>
            </a:xfrm>
            <a:custGeom>
              <a:avLst/>
              <a:gdLst/>
              <a:ahLst/>
              <a:cxnLst/>
              <a:rect l="l" t="t" r="r" b="b"/>
              <a:pathLst>
                <a:path w="3756" h="3747" extrusionOk="0">
                  <a:moveTo>
                    <a:pt x="359" y="1"/>
                  </a:moveTo>
                  <a:cubicBezTo>
                    <a:pt x="158" y="1"/>
                    <a:pt x="1" y="166"/>
                    <a:pt x="1" y="367"/>
                  </a:cubicBezTo>
                  <a:lnTo>
                    <a:pt x="1" y="3388"/>
                  </a:lnTo>
                  <a:cubicBezTo>
                    <a:pt x="1" y="3581"/>
                    <a:pt x="158" y="3746"/>
                    <a:pt x="359" y="3746"/>
                  </a:cubicBezTo>
                  <a:lnTo>
                    <a:pt x="3380" y="3746"/>
                  </a:lnTo>
                  <a:cubicBezTo>
                    <a:pt x="3590" y="3746"/>
                    <a:pt x="3756" y="3581"/>
                    <a:pt x="3738" y="3388"/>
                  </a:cubicBezTo>
                  <a:lnTo>
                    <a:pt x="3738" y="367"/>
                  </a:lnTo>
                  <a:cubicBezTo>
                    <a:pt x="3738" y="166"/>
                    <a:pt x="3581" y="1"/>
                    <a:pt x="3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0"/>
            <p:cNvSpPr/>
            <p:nvPr/>
          </p:nvSpPr>
          <p:spPr>
            <a:xfrm>
              <a:off x="7364297" y="1100347"/>
              <a:ext cx="121421" cy="14825"/>
            </a:xfrm>
            <a:custGeom>
              <a:avLst/>
              <a:gdLst/>
              <a:ahLst/>
              <a:cxnLst/>
              <a:rect l="l" t="t" r="r" b="b"/>
              <a:pathLst>
                <a:path w="2367" h="289" extrusionOk="0">
                  <a:moveTo>
                    <a:pt x="1" y="1"/>
                  </a:moveTo>
                  <a:lnTo>
                    <a:pt x="1" y="289"/>
                  </a:lnTo>
                  <a:lnTo>
                    <a:pt x="2367" y="289"/>
                  </a:lnTo>
                  <a:lnTo>
                    <a:pt x="2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737C8FE-9567-90D0-DE17-1792B5FB3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160" y="1227305"/>
            <a:ext cx="4365767" cy="34175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ransforming Traditional Business Models: Web3 by Slidesgo">
  <a:themeElements>
    <a:clrScheme name="Simple Light">
      <a:dk1>
        <a:srgbClr val="000000"/>
      </a:dk1>
      <a:lt1>
        <a:srgbClr val="FFFFFF"/>
      </a:lt1>
      <a:dk2>
        <a:srgbClr val="9C9C9C"/>
      </a:dk2>
      <a:lt2>
        <a:srgbClr val="C9C9C9"/>
      </a:lt2>
      <a:accent1>
        <a:srgbClr val="DDDDDD"/>
      </a:accent1>
      <a:accent2>
        <a:srgbClr val="EDEDED"/>
      </a:accent2>
      <a:accent3>
        <a:srgbClr val="82CECE"/>
      </a:accent3>
      <a:accent4>
        <a:srgbClr val="6DB2B2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307</Words>
  <Application>Microsoft Macintosh PowerPoint</Application>
  <PresentationFormat>Экран (16:9)</PresentationFormat>
  <Paragraphs>91</Paragraphs>
  <Slides>22</Slides>
  <Notes>22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9" baseType="lpstr">
      <vt:lpstr>Montserrat Black</vt:lpstr>
      <vt:lpstr>Nunito</vt:lpstr>
      <vt:lpstr>Inconsolata</vt:lpstr>
      <vt:lpstr>Press Start 2P</vt:lpstr>
      <vt:lpstr>Actor</vt:lpstr>
      <vt:lpstr>Arial</vt:lpstr>
      <vt:lpstr>Transforming Traditional Business Models: Web3 by Slidesgo</vt:lpstr>
      <vt:lpstr>Heathub  Electronics and electrical equipment store</vt:lpstr>
      <vt:lpstr>Agenda</vt:lpstr>
      <vt:lpstr>Working Process</vt:lpstr>
      <vt:lpstr>About Project</vt:lpstr>
      <vt:lpstr>About Project</vt:lpstr>
      <vt:lpstr>About Project</vt:lpstr>
      <vt:lpstr>Used Technologies</vt:lpstr>
      <vt:lpstr>Diagrams</vt:lpstr>
      <vt:lpstr>Use-case diagram</vt:lpstr>
      <vt:lpstr>E/R diagram</vt:lpstr>
      <vt:lpstr>Demo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Roman</cp:lastModifiedBy>
  <cp:revision>3</cp:revision>
  <dcterms:modified xsi:type="dcterms:W3CDTF">2024-07-02T20:31:37Z</dcterms:modified>
</cp:coreProperties>
</file>